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7" r:id="rId2"/>
    <p:sldId id="292" r:id="rId3"/>
    <p:sldId id="312" r:id="rId4"/>
    <p:sldId id="316" r:id="rId5"/>
    <p:sldId id="311" r:id="rId6"/>
    <p:sldId id="310" r:id="rId7"/>
    <p:sldId id="313" r:id="rId8"/>
    <p:sldId id="314" r:id="rId9"/>
    <p:sldId id="31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75461" autoAdjust="0"/>
  </p:normalViewPr>
  <p:slideViewPr>
    <p:cSldViewPr snapToGrid="0">
      <p:cViewPr varScale="1">
        <p:scale>
          <a:sx n="53" d="100"/>
          <a:sy n="53" d="100"/>
        </p:scale>
        <p:origin x="1356" y="60"/>
      </p:cViewPr>
      <p:guideLst/>
    </p:cSldViewPr>
  </p:slideViewPr>
  <p:outlineViewPr>
    <p:cViewPr>
      <p:scale>
        <a:sx n="33" d="100"/>
        <a:sy n="33" d="100"/>
      </p:scale>
      <p:origin x="0" y="-3942"/>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huck.adams\AppData\Local\Microsoft\Windows\INetCache\Content.Outlook\ODD7X1R3\Rocket%20Sim%20Data.csv"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Rocket Launch Thrust/Acceleration/Altitude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'Rocket Sim Data'!$B$1</c:f>
              <c:strCache>
                <c:ptCount val="1"/>
                <c:pt idx="0">
                  <c:v>Altitude Feet</c:v>
                </c:pt>
              </c:strCache>
            </c:strRef>
          </c:tx>
          <c:spPr>
            <a:ln w="28575" cap="rnd">
              <a:solidFill>
                <a:schemeClr val="accent1"/>
              </a:solidFill>
              <a:round/>
            </a:ln>
            <a:effectLst/>
          </c:spPr>
          <c:marker>
            <c:symbol val="none"/>
          </c:marker>
          <c:cat>
            <c:numRef>
              <c:f>'Rocket Sim Data'!$A$2:$A$1942</c:f>
              <c:numCache>
                <c:formatCode>General</c:formatCode>
                <c:ptCount val="1941"/>
                <c:pt idx="0">
                  <c:v>0</c:v>
                </c:pt>
                <c:pt idx="1">
                  <c:v>0.01</c:v>
                </c:pt>
                <c:pt idx="2">
                  <c:v>0.02</c:v>
                </c:pt>
                <c:pt idx="3">
                  <c:v>0.03</c:v>
                </c:pt>
                <c:pt idx="4">
                  <c:v>0.04</c:v>
                </c:pt>
                <c:pt idx="5">
                  <c:v>0.05</c:v>
                </c:pt>
                <c:pt idx="6">
                  <c:v>0.06</c:v>
                </c:pt>
                <c:pt idx="7">
                  <c:v>7.0000000000000007E-2</c:v>
                </c:pt>
                <c:pt idx="8">
                  <c:v>0.08</c:v>
                </c:pt>
                <c:pt idx="9">
                  <c:v>0.09</c:v>
                </c:pt>
                <c:pt idx="10">
                  <c:v>0.1</c:v>
                </c:pt>
                <c:pt idx="11">
                  <c:v>0.11</c:v>
                </c:pt>
                <c:pt idx="12">
                  <c:v>0.12</c:v>
                </c:pt>
                <c:pt idx="13">
                  <c:v>0.13</c:v>
                </c:pt>
                <c:pt idx="14">
                  <c:v>0.14000000000000001</c:v>
                </c:pt>
                <c:pt idx="15">
                  <c:v>0.15</c:v>
                </c:pt>
                <c:pt idx="16">
                  <c:v>0.16</c:v>
                </c:pt>
                <c:pt idx="17">
                  <c:v>0.17</c:v>
                </c:pt>
                <c:pt idx="18">
                  <c:v>0.18</c:v>
                </c:pt>
                <c:pt idx="19">
                  <c:v>0.19</c:v>
                </c:pt>
                <c:pt idx="20">
                  <c:v>0.2</c:v>
                </c:pt>
                <c:pt idx="21">
                  <c:v>0.21</c:v>
                </c:pt>
                <c:pt idx="22">
                  <c:v>0.22</c:v>
                </c:pt>
                <c:pt idx="23">
                  <c:v>0.23</c:v>
                </c:pt>
                <c:pt idx="24">
                  <c:v>0.24</c:v>
                </c:pt>
                <c:pt idx="25">
                  <c:v>0.25</c:v>
                </c:pt>
                <c:pt idx="26">
                  <c:v>0.26</c:v>
                </c:pt>
                <c:pt idx="27">
                  <c:v>0.27</c:v>
                </c:pt>
                <c:pt idx="28">
                  <c:v>0.28000000000000003</c:v>
                </c:pt>
                <c:pt idx="29">
                  <c:v>0.28999999999999998</c:v>
                </c:pt>
                <c:pt idx="30">
                  <c:v>0.3</c:v>
                </c:pt>
                <c:pt idx="31">
                  <c:v>0.31</c:v>
                </c:pt>
                <c:pt idx="32">
                  <c:v>0.32</c:v>
                </c:pt>
                <c:pt idx="33">
                  <c:v>0.33</c:v>
                </c:pt>
                <c:pt idx="34">
                  <c:v>0.34</c:v>
                </c:pt>
                <c:pt idx="35">
                  <c:v>0.35</c:v>
                </c:pt>
                <c:pt idx="36">
                  <c:v>0.36</c:v>
                </c:pt>
                <c:pt idx="37">
                  <c:v>0.37</c:v>
                </c:pt>
                <c:pt idx="38">
                  <c:v>0.38</c:v>
                </c:pt>
                <c:pt idx="39">
                  <c:v>0.39</c:v>
                </c:pt>
                <c:pt idx="40">
                  <c:v>0.4</c:v>
                </c:pt>
                <c:pt idx="41">
                  <c:v>0.41</c:v>
                </c:pt>
                <c:pt idx="42">
                  <c:v>0.42</c:v>
                </c:pt>
                <c:pt idx="43">
                  <c:v>0.43</c:v>
                </c:pt>
                <c:pt idx="44">
                  <c:v>0.44</c:v>
                </c:pt>
                <c:pt idx="45">
                  <c:v>0.45</c:v>
                </c:pt>
                <c:pt idx="46">
                  <c:v>0.46</c:v>
                </c:pt>
                <c:pt idx="47">
                  <c:v>0.47</c:v>
                </c:pt>
                <c:pt idx="48">
                  <c:v>0.48</c:v>
                </c:pt>
                <c:pt idx="49">
                  <c:v>0.49</c:v>
                </c:pt>
                <c:pt idx="50">
                  <c:v>0.5</c:v>
                </c:pt>
                <c:pt idx="51">
                  <c:v>0.51</c:v>
                </c:pt>
                <c:pt idx="52">
                  <c:v>0.52</c:v>
                </c:pt>
                <c:pt idx="53">
                  <c:v>0.53</c:v>
                </c:pt>
                <c:pt idx="54">
                  <c:v>0.54</c:v>
                </c:pt>
                <c:pt idx="55">
                  <c:v>0.55000000000000004</c:v>
                </c:pt>
                <c:pt idx="56">
                  <c:v>0.56000000000000005</c:v>
                </c:pt>
                <c:pt idx="57">
                  <c:v>0.56999999999999995</c:v>
                </c:pt>
                <c:pt idx="58">
                  <c:v>0.57999999999999996</c:v>
                </c:pt>
                <c:pt idx="59">
                  <c:v>0.59</c:v>
                </c:pt>
                <c:pt idx="60">
                  <c:v>0.6</c:v>
                </c:pt>
                <c:pt idx="61">
                  <c:v>0.61</c:v>
                </c:pt>
                <c:pt idx="62">
                  <c:v>0.62</c:v>
                </c:pt>
                <c:pt idx="63">
                  <c:v>0.63</c:v>
                </c:pt>
                <c:pt idx="64">
                  <c:v>0.64</c:v>
                </c:pt>
                <c:pt idx="65">
                  <c:v>0.65</c:v>
                </c:pt>
                <c:pt idx="66">
                  <c:v>0.66</c:v>
                </c:pt>
                <c:pt idx="67">
                  <c:v>0.67</c:v>
                </c:pt>
                <c:pt idx="68">
                  <c:v>0.68</c:v>
                </c:pt>
                <c:pt idx="69">
                  <c:v>0.69</c:v>
                </c:pt>
                <c:pt idx="70">
                  <c:v>0.7</c:v>
                </c:pt>
                <c:pt idx="71">
                  <c:v>0.71</c:v>
                </c:pt>
                <c:pt idx="72">
                  <c:v>0.72</c:v>
                </c:pt>
                <c:pt idx="73">
                  <c:v>0.73</c:v>
                </c:pt>
                <c:pt idx="74">
                  <c:v>0.74</c:v>
                </c:pt>
                <c:pt idx="75">
                  <c:v>0.75</c:v>
                </c:pt>
                <c:pt idx="76">
                  <c:v>0.76</c:v>
                </c:pt>
                <c:pt idx="77">
                  <c:v>0.77</c:v>
                </c:pt>
                <c:pt idx="78">
                  <c:v>0.78</c:v>
                </c:pt>
                <c:pt idx="79">
                  <c:v>0.79</c:v>
                </c:pt>
                <c:pt idx="80">
                  <c:v>0.8</c:v>
                </c:pt>
                <c:pt idx="81">
                  <c:v>0.81</c:v>
                </c:pt>
                <c:pt idx="82">
                  <c:v>0.82</c:v>
                </c:pt>
                <c:pt idx="83">
                  <c:v>0.83</c:v>
                </c:pt>
                <c:pt idx="84">
                  <c:v>0.84</c:v>
                </c:pt>
                <c:pt idx="85">
                  <c:v>0.85</c:v>
                </c:pt>
                <c:pt idx="86">
                  <c:v>0.86</c:v>
                </c:pt>
                <c:pt idx="87">
                  <c:v>0.87</c:v>
                </c:pt>
                <c:pt idx="88">
                  <c:v>0.88</c:v>
                </c:pt>
                <c:pt idx="89">
                  <c:v>0.89</c:v>
                </c:pt>
                <c:pt idx="90">
                  <c:v>0.9</c:v>
                </c:pt>
                <c:pt idx="91">
                  <c:v>0.91</c:v>
                </c:pt>
                <c:pt idx="92">
                  <c:v>0.92</c:v>
                </c:pt>
                <c:pt idx="93">
                  <c:v>0.93</c:v>
                </c:pt>
                <c:pt idx="94">
                  <c:v>0.94</c:v>
                </c:pt>
                <c:pt idx="95">
                  <c:v>0.95</c:v>
                </c:pt>
                <c:pt idx="96">
                  <c:v>0.96</c:v>
                </c:pt>
                <c:pt idx="97">
                  <c:v>0.97</c:v>
                </c:pt>
                <c:pt idx="98">
                  <c:v>0.98</c:v>
                </c:pt>
                <c:pt idx="99">
                  <c:v>0.99</c:v>
                </c:pt>
                <c:pt idx="100">
                  <c:v>1</c:v>
                </c:pt>
                <c:pt idx="101">
                  <c:v>1.01</c:v>
                </c:pt>
                <c:pt idx="102">
                  <c:v>1.02</c:v>
                </c:pt>
                <c:pt idx="103">
                  <c:v>1.03</c:v>
                </c:pt>
                <c:pt idx="104">
                  <c:v>1.04</c:v>
                </c:pt>
                <c:pt idx="105">
                  <c:v>1.05</c:v>
                </c:pt>
                <c:pt idx="106">
                  <c:v>1.06</c:v>
                </c:pt>
                <c:pt idx="107">
                  <c:v>1.07</c:v>
                </c:pt>
                <c:pt idx="108">
                  <c:v>1.08</c:v>
                </c:pt>
                <c:pt idx="109">
                  <c:v>1.0900000000000001</c:v>
                </c:pt>
                <c:pt idx="110">
                  <c:v>1.1000000000000001</c:v>
                </c:pt>
                <c:pt idx="111">
                  <c:v>1.1100000000000001</c:v>
                </c:pt>
                <c:pt idx="112">
                  <c:v>1.1200000000000001</c:v>
                </c:pt>
                <c:pt idx="113">
                  <c:v>1.1299999999999999</c:v>
                </c:pt>
                <c:pt idx="114">
                  <c:v>1.1399999999999999</c:v>
                </c:pt>
                <c:pt idx="115">
                  <c:v>1.1499999999999999</c:v>
                </c:pt>
                <c:pt idx="116">
                  <c:v>1.1599999999999999</c:v>
                </c:pt>
                <c:pt idx="117">
                  <c:v>1.17</c:v>
                </c:pt>
                <c:pt idx="118">
                  <c:v>1.18</c:v>
                </c:pt>
                <c:pt idx="119">
                  <c:v>1.19</c:v>
                </c:pt>
                <c:pt idx="120">
                  <c:v>1.2</c:v>
                </c:pt>
                <c:pt idx="121">
                  <c:v>1.21</c:v>
                </c:pt>
                <c:pt idx="122">
                  <c:v>1.22</c:v>
                </c:pt>
                <c:pt idx="123">
                  <c:v>1.23</c:v>
                </c:pt>
                <c:pt idx="124">
                  <c:v>1.24</c:v>
                </c:pt>
                <c:pt idx="125">
                  <c:v>1.25</c:v>
                </c:pt>
                <c:pt idx="126">
                  <c:v>1.26</c:v>
                </c:pt>
                <c:pt idx="127">
                  <c:v>1.27</c:v>
                </c:pt>
                <c:pt idx="128">
                  <c:v>1.28</c:v>
                </c:pt>
                <c:pt idx="129">
                  <c:v>1.29</c:v>
                </c:pt>
                <c:pt idx="130">
                  <c:v>1.3</c:v>
                </c:pt>
                <c:pt idx="131">
                  <c:v>1.31</c:v>
                </c:pt>
                <c:pt idx="132">
                  <c:v>1.32</c:v>
                </c:pt>
                <c:pt idx="133">
                  <c:v>1.33</c:v>
                </c:pt>
                <c:pt idx="134">
                  <c:v>1.34</c:v>
                </c:pt>
                <c:pt idx="135">
                  <c:v>1.35</c:v>
                </c:pt>
                <c:pt idx="136">
                  <c:v>1.36</c:v>
                </c:pt>
                <c:pt idx="137">
                  <c:v>1.37</c:v>
                </c:pt>
                <c:pt idx="138">
                  <c:v>1.38</c:v>
                </c:pt>
                <c:pt idx="139">
                  <c:v>1.39</c:v>
                </c:pt>
                <c:pt idx="140">
                  <c:v>1.4</c:v>
                </c:pt>
                <c:pt idx="141">
                  <c:v>1.41</c:v>
                </c:pt>
                <c:pt idx="142">
                  <c:v>1.42</c:v>
                </c:pt>
                <c:pt idx="143">
                  <c:v>1.43</c:v>
                </c:pt>
                <c:pt idx="144">
                  <c:v>1.44</c:v>
                </c:pt>
                <c:pt idx="145">
                  <c:v>1.45</c:v>
                </c:pt>
                <c:pt idx="146">
                  <c:v>1.46</c:v>
                </c:pt>
                <c:pt idx="147">
                  <c:v>1.47</c:v>
                </c:pt>
                <c:pt idx="148">
                  <c:v>1.48</c:v>
                </c:pt>
                <c:pt idx="149">
                  <c:v>1.49</c:v>
                </c:pt>
                <c:pt idx="150">
                  <c:v>1.5</c:v>
                </c:pt>
                <c:pt idx="151">
                  <c:v>1.51</c:v>
                </c:pt>
                <c:pt idx="152">
                  <c:v>1.52</c:v>
                </c:pt>
                <c:pt idx="153">
                  <c:v>1.53</c:v>
                </c:pt>
                <c:pt idx="154">
                  <c:v>1.54</c:v>
                </c:pt>
                <c:pt idx="155">
                  <c:v>1.55</c:v>
                </c:pt>
                <c:pt idx="156">
                  <c:v>1.56</c:v>
                </c:pt>
                <c:pt idx="157">
                  <c:v>1.57</c:v>
                </c:pt>
                <c:pt idx="158">
                  <c:v>1.58</c:v>
                </c:pt>
                <c:pt idx="159">
                  <c:v>1.59</c:v>
                </c:pt>
                <c:pt idx="160">
                  <c:v>1.6</c:v>
                </c:pt>
                <c:pt idx="161">
                  <c:v>1.61</c:v>
                </c:pt>
                <c:pt idx="162">
                  <c:v>1.62</c:v>
                </c:pt>
                <c:pt idx="163">
                  <c:v>1.63</c:v>
                </c:pt>
                <c:pt idx="164">
                  <c:v>1.64</c:v>
                </c:pt>
                <c:pt idx="165">
                  <c:v>1.65</c:v>
                </c:pt>
                <c:pt idx="166">
                  <c:v>1.66</c:v>
                </c:pt>
                <c:pt idx="167">
                  <c:v>1.67</c:v>
                </c:pt>
                <c:pt idx="168">
                  <c:v>1.68</c:v>
                </c:pt>
                <c:pt idx="169">
                  <c:v>1.69</c:v>
                </c:pt>
                <c:pt idx="170">
                  <c:v>1.7</c:v>
                </c:pt>
                <c:pt idx="171">
                  <c:v>1.71</c:v>
                </c:pt>
                <c:pt idx="172">
                  <c:v>1.72</c:v>
                </c:pt>
                <c:pt idx="173">
                  <c:v>1.73</c:v>
                </c:pt>
                <c:pt idx="174">
                  <c:v>1.74</c:v>
                </c:pt>
                <c:pt idx="175">
                  <c:v>1.75</c:v>
                </c:pt>
                <c:pt idx="176">
                  <c:v>1.76</c:v>
                </c:pt>
                <c:pt idx="177">
                  <c:v>1.77</c:v>
                </c:pt>
                <c:pt idx="178">
                  <c:v>1.78</c:v>
                </c:pt>
                <c:pt idx="179">
                  <c:v>1.79</c:v>
                </c:pt>
                <c:pt idx="180">
                  <c:v>1.8</c:v>
                </c:pt>
                <c:pt idx="181">
                  <c:v>1.81</c:v>
                </c:pt>
                <c:pt idx="182">
                  <c:v>1.82</c:v>
                </c:pt>
                <c:pt idx="183">
                  <c:v>1.83</c:v>
                </c:pt>
                <c:pt idx="184">
                  <c:v>1.84</c:v>
                </c:pt>
                <c:pt idx="185">
                  <c:v>1.85</c:v>
                </c:pt>
                <c:pt idx="186">
                  <c:v>1.86</c:v>
                </c:pt>
                <c:pt idx="187">
                  <c:v>1.87</c:v>
                </c:pt>
                <c:pt idx="188">
                  <c:v>1.88</c:v>
                </c:pt>
                <c:pt idx="189">
                  <c:v>1.89</c:v>
                </c:pt>
                <c:pt idx="190">
                  <c:v>1.9</c:v>
                </c:pt>
                <c:pt idx="191">
                  <c:v>1.91</c:v>
                </c:pt>
                <c:pt idx="192">
                  <c:v>1.92</c:v>
                </c:pt>
                <c:pt idx="193">
                  <c:v>1.93</c:v>
                </c:pt>
                <c:pt idx="194">
                  <c:v>1.94</c:v>
                </c:pt>
                <c:pt idx="195">
                  <c:v>1.95</c:v>
                </c:pt>
                <c:pt idx="196">
                  <c:v>1.96</c:v>
                </c:pt>
                <c:pt idx="197">
                  <c:v>1.97</c:v>
                </c:pt>
                <c:pt idx="198">
                  <c:v>1.98</c:v>
                </c:pt>
                <c:pt idx="199">
                  <c:v>1.99</c:v>
                </c:pt>
                <c:pt idx="200">
                  <c:v>2</c:v>
                </c:pt>
                <c:pt idx="201">
                  <c:v>2.0099999999999998</c:v>
                </c:pt>
                <c:pt idx="202">
                  <c:v>2.02</c:v>
                </c:pt>
                <c:pt idx="203">
                  <c:v>2.0299999999999998</c:v>
                </c:pt>
                <c:pt idx="204">
                  <c:v>2.04</c:v>
                </c:pt>
                <c:pt idx="205">
                  <c:v>2.0499999999999998</c:v>
                </c:pt>
                <c:pt idx="206">
                  <c:v>2.06</c:v>
                </c:pt>
                <c:pt idx="207">
                  <c:v>2.0699999999999998</c:v>
                </c:pt>
                <c:pt idx="208">
                  <c:v>2.08</c:v>
                </c:pt>
                <c:pt idx="209">
                  <c:v>2.09</c:v>
                </c:pt>
                <c:pt idx="210">
                  <c:v>2.1</c:v>
                </c:pt>
                <c:pt idx="211">
                  <c:v>2.11</c:v>
                </c:pt>
                <c:pt idx="212">
                  <c:v>2.12</c:v>
                </c:pt>
                <c:pt idx="213">
                  <c:v>2.13</c:v>
                </c:pt>
                <c:pt idx="214">
                  <c:v>2.14</c:v>
                </c:pt>
                <c:pt idx="215">
                  <c:v>2.15</c:v>
                </c:pt>
                <c:pt idx="216">
                  <c:v>2.16</c:v>
                </c:pt>
                <c:pt idx="217">
                  <c:v>2.17</c:v>
                </c:pt>
                <c:pt idx="218">
                  <c:v>2.1800000000000002</c:v>
                </c:pt>
                <c:pt idx="219">
                  <c:v>2.19</c:v>
                </c:pt>
                <c:pt idx="220">
                  <c:v>2.2000000000000002</c:v>
                </c:pt>
                <c:pt idx="221">
                  <c:v>2.21</c:v>
                </c:pt>
                <c:pt idx="222">
                  <c:v>2.2200000000000002</c:v>
                </c:pt>
                <c:pt idx="223">
                  <c:v>2.23</c:v>
                </c:pt>
                <c:pt idx="224">
                  <c:v>2.2400000000000002</c:v>
                </c:pt>
                <c:pt idx="225">
                  <c:v>2.25</c:v>
                </c:pt>
                <c:pt idx="226">
                  <c:v>2.2599999999999998</c:v>
                </c:pt>
                <c:pt idx="227">
                  <c:v>2.27</c:v>
                </c:pt>
                <c:pt idx="228">
                  <c:v>2.2799999999999998</c:v>
                </c:pt>
                <c:pt idx="229">
                  <c:v>2.29</c:v>
                </c:pt>
                <c:pt idx="230">
                  <c:v>2.2999999999999998</c:v>
                </c:pt>
                <c:pt idx="231">
                  <c:v>2.31</c:v>
                </c:pt>
                <c:pt idx="232">
                  <c:v>2.3199999999999998</c:v>
                </c:pt>
                <c:pt idx="233">
                  <c:v>2.33</c:v>
                </c:pt>
                <c:pt idx="234">
                  <c:v>2.34</c:v>
                </c:pt>
                <c:pt idx="235">
                  <c:v>2.35</c:v>
                </c:pt>
                <c:pt idx="236">
                  <c:v>2.36</c:v>
                </c:pt>
                <c:pt idx="237">
                  <c:v>2.37</c:v>
                </c:pt>
                <c:pt idx="238">
                  <c:v>2.38</c:v>
                </c:pt>
                <c:pt idx="239">
                  <c:v>2.39</c:v>
                </c:pt>
                <c:pt idx="240">
                  <c:v>2.4</c:v>
                </c:pt>
                <c:pt idx="241">
                  <c:v>2.41</c:v>
                </c:pt>
                <c:pt idx="242">
                  <c:v>2.42</c:v>
                </c:pt>
                <c:pt idx="243">
                  <c:v>2.4300000000000002</c:v>
                </c:pt>
                <c:pt idx="244">
                  <c:v>2.44</c:v>
                </c:pt>
                <c:pt idx="245">
                  <c:v>2.4500000000000002</c:v>
                </c:pt>
                <c:pt idx="246">
                  <c:v>2.46</c:v>
                </c:pt>
                <c:pt idx="247">
                  <c:v>2.4700000000000002</c:v>
                </c:pt>
                <c:pt idx="248">
                  <c:v>2.48</c:v>
                </c:pt>
                <c:pt idx="249">
                  <c:v>2.4900000000000002</c:v>
                </c:pt>
                <c:pt idx="250">
                  <c:v>2.5</c:v>
                </c:pt>
                <c:pt idx="251">
                  <c:v>2.5099999999999998</c:v>
                </c:pt>
                <c:pt idx="252">
                  <c:v>2.52</c:v>
                </c:pt>
                <c:pt idx="253">
                  <c:v>2.5299999999999998</c:v>
                </c:pt>
                <c:pt idx="254">
                  <c:v>2.54</c:v>
                </c:pt>
                <c:pt idx="255">
                  <c:v>2.5499999999999998</c:v>
                </c:pt>
                <c:pt idx="256">
                  <c:v>2.56</c:v>
                </c:pt>
                <c:pt idx="257">
                  <c:v>2.57</c:v>
                </c:pt>
                <c:pt idx="258">
                  <c:v>2.58</c:v>
                </c:pt>
                <c:pt idx="259">
                  <c:v>2.59</c:v>
                </c:pt>
                <c:pt idx="260">
                  <c:v>2.6</c:v>
                </c:pt>
                <c:pt idx="261">
                  <c:v>2.61</c:v>
                </c:pt>
                <c:pt idx="262">
                  <c:v>2.62</c:v>
                </c:pt>
                <c:pt idx="263">
                  <c:v>2.63</c:v>
                </c:pt>
                <c:pt idx="264">
                  <c:v>2.64</c:v>
                </c:pt>
                <c:pt idx="265">
                  <c:v>2.65</c:v>
                </c:pt>
                <c:pt idx="266">
                  <c:v>2.66</c:v>
                </c:pt>
                <c:pt idx="267">
                  <c:v>2.67</c:v>
                </c:pt>
                <c:pt idx="268">
                  <c:v>2.68</c:v>
                </c:pt>
                <c:pt idx="269">
                  <c:v>2.69</c:v>
                </c:pt>
                <c:pt idx="270">
                  <c:v>2.7</c:v>
                </c:pt>
                <c:pt idx="271">
                  <c:v>2.71</c:v>
                </c:pt>
                <c:pt idx="272">
                  <c:v>2.72</c:v>
                </c:pt>
                <c:pt idx="273">
                  <c:v>2.73</c:v>
                </c:pt>
                <c:pt idx="274">
                  <c:v>2.74</c:v>
                </c:pt>
                <c:pt idx="275">
                  <c:v>2.75</c:v>
                </c:pt>
                <c:pt idx="276">
                  <c:v>2.76</c:v>
                </c:pt>
                <c:pt idx="277">
                  <c:v>2.77</c:v>
                </c:pt>
                <c:pt idx="278">
                  <c:v>2.78</c:v>
                </c:pt>
                <c:pt idx="279">
                  <c:v>2.79</c:v>
                </c:pt>
                <c:pt idx="280">
                  <c:v>2.8</c:v>
                </c:pt>
                <c:pt idx="281">
                  <c:v>2.81</c:v>
                </c:pt>
                <c:pt idx="282">
                  <c:v>2.82</c:v>
                </c:pt>
                <c:pt idx="283">
                  <c:v>2.83</c:v>
                </c:pt>
                <c:pt idx="284">
                  <c:v>2.84</c:v>
                </c:pt>
                <c:pt idx="285">
                  <c:v>2.85</c:v>
                </c:pt>
                <c:pt idx="286">
                  <c:v>2.86</c:v>
                </c:pt>
                <c:pt idx="287">
                  <c:v>2.87</c:v>
                </c:pt>
                <c:pt idx="288">
                  <c:v>2.88</c:v>
                </c:pt>
                <c:pt idx="289">
                  <c:v>2.89</c:v>
                </c:pt>
                <c:pt idx="290">
                  <c:v>2.9</c:v>
                </c:pt>
                <c:pt idx="291">
                  <c:v>2.91</c:v>
                </c:pt>
                <c:pt idx="292">
                  <c:v>2.92</c:v>
                </c:pt>
                <c:pt idx="293">
                  <c:v>2.93</c:v>
                </c:pt>
                <c:pt idx="294">
                  <c:v>2.94</c:v>
                </c:pt>
                <c:pt idx="295">
                  <c:v>2.95</c:v>
                </c:pt>
                <c:pt idx="296">
                  <c:v>2.96</c:v>
                </c:pt>
                <c:pt idx="297">
                  <c:v>2.97</c:v>
                </c:pt>
                <c:pt idx="298">
                  <c:v>2.98</c:v>
                </c:pt>
                <c:pt idx="299">
                  <c:v>2.99</c:v>
                </c:pt>
                <c:pt idx="300">
                  <c:v>3</c:v>
                </c:pt>
                <c:pt idx="301">
                  <c:v>3.01</c:v>
                </c:pt>
                <c:pt idx="302">
                  <c:v>3.02</c:v>
                </c:pt>
                <c:pt idx="303">
                  <c:v>3.03</c:v>
                </c:pt>
                <c:pt idx="304">
                  <c:v>3.04</c:v>
                </c:pt>
                <c:pt idx="305">
                  <c:v>3.05</c:v>
                </c:pt>
                <c:pt idx="306">
                  <c:v>3.06</c:v>
                </c:pt>
                <c:pt idx="307">
                  <c:v>3.07</c:v>
                </c:pt>
                <c:pt idx="308">
                  <c:v>3.08</c:v>
                </c:pt>
                <c:pt idx="309">
                  <c:v>3.09</c:v>
                </c:pt>
                <c:pt idx="310">
                  <c:v>3.1</c:v>
                </c:pt>
                <c:pt idx="311">
                  <c:v>3.11</c:v>
                </c:pt>
                <c:pt idx="312">
                  <c:v>3.12</c:v>
                </c:pt>
                <c:pt idx="313">
                  <c:v>3.13</c:v>
                </c:pt>
                <c:pt idx="314">
                  <c:v>3.14</c:v>
                </c:pt>
                <c:pt idx="315">
                  <c:v>3.15</c:v>
                </c:pt>
                <c:pt idx="316">
                  <c:v>3.16</c:v>
                </c:pt>
                <c:pt idx="317">
                  <c:v>3.17</c:v>
                </c:pt>
                <c:pt idx="318">
                  <c:v>3.18</c:v>
                </c:pt>
                <c:pt idx="319">
                  <c:v>3.19</c:v>
                </c:pt>
                <c:pt idx="320">
                  <c:v>3.2</c:v>
                </c:pt>
                <c:pt idx="321">
                  <c:v>3.21</c:v>
                </c:pt>
                <c:pt idx="322">
                  <c:v>3.22</c:v>
                </c:pt>
                <c:pt idx="323">
                  <c:v>3.23</c:v>
                </c:pt>
                <c:pt idx="324">
                  <c:v>3.24</c:v>
                </c:pt>
                <c:pt idx="325">
                  <c:v>3.25</c:v>
                </c:pt>
                <c:pt idx="326">
                  <c:v>3.26</c:v>
                </c:pt>
                <c:pt idx="327">
                  <c:v>3.27</c:v>
                </c:pt>
                <c:pt idx="328">
                  <c:v>3.28</c:v>
                </c:pt>
                <c:pt idx="329">
                  <c:v>3.29</c:v>
                </c:pt>
                <c:pt idx="330">
                  <c:v>3.3</c:v>
                </c:pt>
                <c:pt idx="331">
                  <c:v>3.31</c:v>
                </c:pt>
                <c:pt idx="332">
                  <c:v>3.32</c:v>
                </c:pt>
                <c:pt idx="333">
                  <c:v>3.33</c:v>
                </c:pt>
                <c:pt idx="334">
                  <c:v>3.34</c:v>
                </c:pt>
                <c:pt idx="335">
                  <c:v>3.35</c:v>
                </c:pt>
                <c:pt idx="336">
                  <c:v>3.36</c:v>
                </c:pt>
                <c:pt idx="337">
                  <c:v>3.37</c:v>
                </c:pt>
                <c:pt idx="338">
                  <c:v>3.38</c:v>
                </c:pt>
                <c:pt idx="339">
                  <c:v>3.39</c:v>
                </c:pt>
                <c:pt idx="340">
                  <c:v>3.4</c:v>
                </c:pt>
                <c:pt idx="341">
                  <c:v>3.41</c:v>
                </c:pt>
                <c:pt idx="342">
                  <c:v>3.42</c:v>
                </c:pt>
                <c:pt idx="343">
                  <c:v>3.43</c:v>
                </c:pt>
                <c:pt idx="344">
                  <c:v>3.44</c:v>
                </c:pt>
                <c:pt idx="345">
                  <c:v>3.45</c:v>
                </c:pt>
                <c:pt idx="346">
                  <c:v>3.46</c:v>
                </c:pt>
                <c:pt idx="347">
                  <c:v>3.47</c:v>
                </c:pt>
                <c:pt idx="348">
                  <c:v>3.48</c:v>
                </c:pt>
                <c:pt idx="349">
                  <c:v>3.49</c:v>
                </c:pt>
                <c:pt idx="350">
                  <c:v>3.5</c:v>
                </c:pt>
                <c:pt idx="351">
                  <c:v>3.51</c:v>
                </c:pt>
                <c:pt idx="352">
                  <c:v>3.52</c:v>
                </c:pt>
                <c:pt idx="353">
                  <c:v>3.53</c:v>
                </c:pt>
                <c:pt idx="354">
                  <c:v>3.54</c:v>
                </c:pt>
                <c:pt idx="355">
                  <c:v>3.55</c:v>
                </c:pt>
                <c:pt idx="356">
                  <c:v>3.56</c:v>
                </c:pt>
                <c:pt idx="357">
                  <c:v>3.57</c:v>
                </c:pt>
                <c:pt idx="358">
                  <c:v>3.58</c:v>
                </c:pt>
                <c:pt idx="359">
                  <c:v>3.59</c:v>
                </c:pt>
                <c:pt idx="360">
                  <c:v>3.6</c:v>
                </c:pt>
                <c:pt idx="361">
                  <c:v>3.61</c:v>
                </c:pt>
                <c:pt idx="362">
                  <c:v>3.62</c:v>
                </c:pt>
                <c:pt idx="363">
                  <c:v>3.63</c:v>
                </c:pt>
                <c:pt idx="364">
                  <c:v>3.64</c:v>
                </c:pt>
                <c:pt idx="365">
                  <c:v>3.65</c:v>
                </c:pt>
                <c:pt idx="366">
                  <c:v>3.66</c:v>
                </c:pt>
                <c:pt idx="367">
                  <c:v>3.67</c:v>
                </c:pt>
                <c:pt idx="368">
                  <c:v>3.68</c:v>
                </c:pt>
                <c:pt idx="369">
                  <c:v>3.69</c:v>
                </c:pt>
                <c:pt idx="370">
                  <c:v>3.7</c:v>
                </c:pt>
                <c:pt idx="371">
                  <c:v>3.71</c:v>
                </c:pt>
                <c:pt idx="372">
                  <c:v>3.72</c:v>
                </c:pt>
                <c:pt idx="373">
                  <c:v>3.73</c:v>
                </c:pt>
                <c:pt idx="374">
                  <c:v>3.74</c:v>
                </c:pt>
                <c:pt idx="375">
                  <c:v>3.75</c:v>
                </c:pt>
                <c:pt idx="376">
                  <c:v>3.76</c:v>
                </c:pt>
                <c:pt idx="377">
                  <c:v>3.77</c:v>
                </c:pt>
                <c:pt idx="378">
                  <c:v>3.78</c:v>
                </c:pt>
                <c:pt idx="379">
                  <c:v>3.79</c:v>
                </c:pt>
                <c:pt idx="380">
                  <c:v>3.8</c:v>
                </c:pt>
                <c:pt idx="381">
                  <c:v>3.81</c:v>
                </c:pt>
                <c:pt idx="382">
                  <c:v>3.82</c:v>
                </c:pt>
                <c:pt idx="383">
                  <c:v>3.83</c:v>
                </c:pt>
                <c:pt idx="384">
                  <c:v>3.84</c:v>
                </c:pt>
                <c:pt idx="385">
                  <c:v>3.85</c:v>
                </c:pt>
                <c:pt idx="386">
                  <c:v>3.86</c:v>
                </c:pt>
                <c:pt idx="387">
                  <c:v>3.87</c:v>
                </c:pt>
                <c:pt idx="388">
                  <c:v>3.88</c:v>
                </c:pt>
                <c:pt idx="389">
                  <c:v>3.89</c:v>
                </c:pt>
                <c:pt idx="390">
                  <c:v>3.9</c:v>
                </c:pt>
                <c:pt idx="391">
                  <c:v>3.91</c:v>
                </c:pt>
                <c:pt idx="392">
                  <c:v>3.92</c:v>
                </c:pt>
                <c:pt idx="393">
                  <c:v>3.93</c:v>
                </c:pt>
                <c:pt idx="394">
                  <c:v>3.94</c:v>
                </c:pt>
                <c:pt idx="395">
                  <c:v>3.95</c:v>
                </c:pt>
                <c:pt idx="396">
                  <c:v>3.96</c:v>
                </c:pt>
                <c:pt idx="397">
                  <c:v>3.97</c:v>
                </c:pt>
                <c:pt idx="398">
                  <c:v>3.98</c:v>
                </c:pt>
                <c:pt idx="399">
                  <c:v>3.99</c:v>
                </c:pt>
                <c:pt idx="400">
                  <c:v>4</c:v>
                </c:pt>
                <c:pt idx="401">
                  <c:v>4.01</c:v>
                </c:pt>
                <c:pt idx="402">
                  <c:v>4.0199999999999996</c:v>
                </c:pt>
                <c:pt idx="403">
                  <c:v>4.03</c:v>
                </c:pt>
                <c:pt idx="404">
                  <c:v>4.04</c:v>
                </c:pt>
                <c:pt idx="405">
                  <c:v>4.05</c:v>
                </c:pt>
                <c:pt idx="406">
                  <c:v>4.0599999999999996</c:v>
                </c:pt>
                <c:pt idx="407">
                  <c:v>4.07</c:v>
                </c:pt>
                <c:pt idx="408">
                  <c:v>4.08</c:v>
                </c:pt>
                <c:pt idx="409">
                  <c:v>4.09</c:v>
                </c:pt>
                <c:pt idx="410">
                  <c:v>4.0999999999999996</c:v>
                </c:pt>
                <c:pt idx="411">
                  <c:v>4.1100000000000003</c:v>
                </c:pt>
                <c:pt idx="412">
                  <c:v>4.12</c:v>
                </c:pt>
                <c:pt idx="413">
                  <c:v>4.13</c:v>
                </c:pt>
                <c:pt idx="414">
                  <c:v>4.1399999999999997</c:v>
                </c:pt>
                <c:pt idx="415">
                  <c:v>4.1500000000000004</c:v>
                </c:pt>
                <c:pt idx="416">
                  <c:v>4.16</c:v>
                </c:pt>
                <c:pt idx="417">
                  <c:v>4.17</c:v>
                </c:pt>
                <c:pt idx="418">
                  <c:v>4.18</c:v>
                </c:pt>
                <c:pt idx="419">
                  <c:v>4.1900000000000004</c:v>
                </c:pt>
                <c:pt idx="420">
                  <c:v>4.2</c:v>
                </c:pt>
                <c:pt idx="421">
                  <c:v>4.21</c:v>
                </c:pt>
                <c:pt idx="422">
                  <c:v>4.22</c:v>
                </c:pt>
                <c:pt idx="423">
                  <c:v>4.2300000000000004</c:v>
                </c:pt>
                <c:pt idx="424">
                  <c:v>4.24</c:v>
                </c:pt>
                <c:pt idx="425">
                  <c:v>4.25</c:v>
                </c:pt>
                <c:pt idx="426">
                  <c:v>4.26</c:v>
                </c:pt>
                <c:pt idx="427">
                  <c:v>4.2699999999999996</c:v>
                </c:pt>
                <c:pt idx="428">
                  <c:v>4.28</c:v>
                </c:pt>
                <c:pt idx="429">
                  <c:v>4.29</c:v>
                </c:pt>
                <c:pt idx="430">
                  <c:v>4.3</c:v>
                </c:pt>
                <c:pt idx="431">
                  <c:v>4.3099999999999996</c:v>
                </c:pt>
                <c:pt idx="432">
                  <c:v>4.32</c:v>
                </c:pt>
                <c:pt idx="433">
                  <c:v>4.33</c:v>
                </c:pt>
                <c:pt idx="434">
                  <c:v>4.34</c:v>
                </c:pt>
                <c:pt idx="435">
                  <c:v>4.3499999999999996</c:v>
                </c:pt>
                <c:pt idx="436">
                  <c:v>4.3600000000000003</c:v>
                </c:pt>
                <c:pt idx="437">
                  <c:v>4.37</c:v>
                </c:pt>
                <c:pt idx="438">
                  <c:v>4.38</c:v>
                </c:pt>
                <c:pt idx="439">
                  <c:v>4.3899999999999997</c:v>
                </c:pt>
                <c:pt idx="440">
                  <c:v>4.4000000000000004</c:v>
                </c:pt>
                <c:pt idx="441">
                  <c:v>4.41</c:v>
                </c:pt>
                <c:pt idx="442">
                  <c:v>4.42</c:v>
                </c:pt>
                <c:pt idx="443">
                  <c:v>4.43</c:v>
                </c:pt>
                <c:pt idx="444">
                  <c:v>4.4400000000000004</c:v>
                </c:pt>
                <c:pt idx="445">
                  <c:v>4.45</c:v>
                </c:pt>
                <c:pt idx="446">
                  <c:v>4.46</c:v>
                </c:pt>
                <c:pt idx="447">
                  <c:v>4.47</c:v>
                </c:pt>
                <c:pt idx="448">
                  <c:v>4.4800000000000004</c:v>
                </c:pt>
                <c:pt idx="449">
                  <c:v>4.49</c:v>
                </c:pt>
                <c:pt idx="450">
                  <c:v>4.5</c:v>
                </c:pt>
                <c:pt idx="451">
                  <c:v>4.51</c:v>
                </c:pt>
                <c:pt idx="452">
                  <c:v>4.5199999999999996</c:v>
                </c:pt>
                <c:pt idx="453">
                  <c:v>4.53</c:v>
                </c:pt>
                <c:pt idx="454">
                  <c:v>4.54</c:v>
                </c:pt>
                <c:pt idx="455">
                  <c:v>4.55</c:v>
                </c:pt>
                <c:pt idx="456">
                  <c:v>4.5599999999999996</c:v>
                </c:pt>
                <c:pt idx="457">
                  <c:v>4.57</c:v>
                </c:pt>
                <c:pt idx="458">
                  <c:v>4.58</c:v>
                </c:pt>
                <c:pt idx="459">
                  <c:v>4.59</c:v>
                </c:pt>
                <c:pt idx="460">
                  <c:v>4.5999999999999996</c:v>
                </c:pt>
                <c:pt idx="461">
                  <c:v>4.6100000000000003</c:v>
                </c:pt>
                <c:pt idx="462">
                  <c:v>4.62</c:v>
                </c:pt>
                <c:pt idx="463">
                  <c:v>4.63</c:v>
                </c:pt>
                <c:pt idx="464">
                  <c:v>4.6399999999999997</c:v>
                </c:pt>
                <c:pt idx="465">
                  <c:v>4.6500000000000004</c:v>
                </c:pt>
                <c:pt idx="466">
                  <c:v>4.66</c:v>
                </c:pt>
                <c:pt idx="467">
                  <c:v>4.67</c:v>
                </c:pt>
                <c:pt idx="468">
                  <c:v>4.68</c:v>
                </c:pt>
                <c:pt idx="469">
                  <c:v>4.6900000000000004</c:v>
                </c:pt>
                <c:pt idx="470">
                  <c:v>4.7</c:v>
                </c:pt>
                <c:pt idx="471">
                  <c:v>4.71</c:v>
                </c:pt>
                <c:pt idx="472">
                  <c:v>4.72</c:v>
                </c:pt>
                <c:pt idx="473">
                  <c:v>4.7300000000000004</c:v>
                </c:pt>
                <c:pt idx="474">
                  <c:v>4.74</c:v>
                </c:pt>
                <c:pt idx="475">
                  <c:v>4.75</c:v>
                </c:pt>
                <c:pt idx="476">
                  <c:v>4.76</c:v>
                </c:pt>
                <c:pt idx="477">
                  <c:v>4.7699999999999996</c:v>
                </c:pt>
                <c:pt idx="478">
                  <c:v>4.78</c:v>
                </c:pt>
                <c:pt idx="479">
                  <c:v>4.79</c:v>
                </c:pt>
                <c:pt idx="480">
                  <c:v>4.8</c:v>
                </c:pt>
                <c:pt idx="481">
                  <c:v>4.8099999999999996</c:v>
                </c:pt>
                <c:pt idx="482">
                  <c:v>4.82</c:v>
                </c:pt>
                <c:pt idx="483">
                  <c:v>4.83</c:v>
                </c:pt>
                <c:pt idx="484">
                  <c:v>4.84</c:v>
                </c:pt>
                <c:pt idx="485">
                  <c:v>4.8499999999999996</c:v>
                </c:pt>
                <c:pt idx="486">
                  <c:v>4.8600000000000003</c:v>
                </c:pt>
                <c:pt idx="487">
                  <c:v>4.87</c:v>
                </c:pt>
                <c:pt idx="488">
                  <c:v>4.88</c:v>
                </c:pt>
                <c:pt idx="489">
                  <c:v>4.8899999999999997</c:v>
                </c:pt>
                <c:pt idx="490">
                  <c:v>4.9000000000000004</c:v>
                </c:pt>
                <c:pt idx="491">
                  <c:v>4.91</c:v>
                </c:pt>
                <c:pt idx="492">
                  <c:v>4.92</c:v>
                </c:pt>
                <c:pt idx="493">
                  <c:v>4.93</c:v>
                </c:pt>
                <c:pt idx="494">
                  <c:v>4.9400000000000004</c:v>
                </c:pt>
                <c:pt idx="495">
                  <c:v>4.95</c:v>
                </c:pt>
                <c:pt idx="496">
                  <c:v>4.96</c:v>
                </c:pt>
                <c:pt idx="497">
                  <c:v>4.97</c:v>
                </c:pt>
                <c:pt idx="498">
                  <c:v>4.9800000000000004</c:v>
                </c:pt>
                <c:pt idx="499">
                  <c:v>4.99</c:v>
                </c:pt>
                <c:pt idx="500">
                  <c:v>5</c:v>
                </c:pt>
                <c:pt idx="501">
                  <c:v>5.01</c:v>
                </c:pt>
                <c:pt idx="502">
                  <c:v>5.0199999999999996</c:v>
                </c:pt>
                <c:pt idx="503">
                  <c:v>5.03</c:v>
                </c:pt>
                <c:pt idx="504">
                  <c:v>5.04</c:v>
                </c:pt>
                <c:pt idx="505">
                  <c:v>5.05</c:v>
                </c:pt>
                <c:pt idx="506">
                  <c:v>5.0599999999999996</c:v>
                </c:pt>
                <c:pt idx="507">
                  <c:v>5.07</c:v>
                </c:pt>
                <c:pt idx="508">
                  <c:v>5.08</c:v>
                </c:pt>
                <c:pt idx="509">
                  <c:v>5.09</c:v>
                </c:pt>
                <c:pt idx="510">
                  <c:v>5.0999999999999996</c:v>
                </c:pt>
                <c:pt idx="511">
                  <c:v>5.1100000000000003</c:v>
                </c:pt>
                <c:pt idx="512">
                  <c:v>5.12</c:v>
                </c:pt>
                <c:pt idx="513">
                  <c:v>5.13</c:v>
                </c:pt>
                <c:pt idx="514">
                  <c:v>5.14</c:v>
                </c:pt>
                <c:pt idx="515">
                  <c:v>5.15</c:v>
                </c:pt>
                <c:pt idx="516">
                  <c:v>5.16</c:v>
                </c:pt>
                <c:pt idx="517">
                  <c:v>5.17</c:v>
                </c:pt>
                <c:pt idx="518">
                  <c:v>5.18</c:v>
                </c:pt>
                <c:pt idx="519">
                  <c:v>5.19</c:v>
                </c:pt>
                <c:pt idx="520">
                  <c:v>5.2</c:v>
                </c:pt>
                <c:pt idx="521">
                  <c:v>5.21</c:v>
                </c:pt>
                <c:pt idx="522">
                  <c:v>5.22</c:v>
                </c:pt>
                <c:pt idx="523">
                  <c:v>5.23</c:v>
                </c:pt>
                <c:pt idx="524">
                  <c:v>5.24</c:v>
                </c:pt>
                <c:pt idx="525">
                  <c:v>5.25</c:v>
                </c:pt>
                <c:pt idx="526">
                  <c:v>5.26</c:v>
                </c:pt>
                <c:pt idx="527">
                  <c:v>5.27</c:v>
                </c:pt>
                <c:pt idx="528">
                  <c:v>5.28</c:v>
                </c:pt>
                <c:pt idx="529">
                  <c:v>5.29</c:v>
                </c:pt>
                <c:pt idx="530">
                  <c:v>5.3</c:v>
                </c:pt>
                <c:pt idx="531">
                  <c:v>5.31</c:v>
                </c:pt>
                <c:pt idx="532">
                  <c:v>5.32</c:v>
                </c:pt>
                <c:pt idx="533">
                  <c:v>5.33</c:v>
                </c:pt>
                <c:pt idx="534">
                  <c:v>5.34</c:v>
                </c:pt>
                <c:pt idx="535">
                  <c:v>5.35</c:v>
                </c:pt>
                <c:pt idx="536">
                  <c:v>5.36</c:v>
                </c:pt>
                <c:pt idx="537">
                  <c:v>5.37</c:v>
                </c:pt>
                <c:pt idx="538">
                  <c:v>5.38</c:v>
                </c:pt>
                <c:pt idx="539">
                  <c:v>5.39</c:v>
                </c:pt>
                <c:pt idx="540">
                  <c:v>5.4</c:v>
                </c:pt>
                <c:pt idx="541">
                  <c:v>5.41</c:v>
                </c:pt>
                <c:pt idx="542">
                  <c:v>5.42</c:v>
                </c:pt>
                <c:pt idx="543">
                  <c:v>5.43</c:v>
                </c:pt>
                <c:pt idx="544">
                  <c:v>5.44</c:v>
                </c:pt>
                <c:pt idx="545">
                  <c:v>5.45</c:v>
                </c:pt>
                <c:pt idx="546">
                  <c:v>5.46</c:v>
                </c:pt>
                <c:pt idx="547">
                  <c:v>5.47</c:v>
                </c:pt>
                <c:pt idx="548">
                  <c:v>5.48</c:v>
                </c:pt>
                <c:pt idx="549">
                  <c:v>5.49</c:v>
                </c:pt>
                <c:pt idx="550">
                  <c:v>5.5</c:v>
                </c:pt>
                <c:pt idx="551">
                  <c:v>5.51</c:v>
                </c:pt>
                <c:pt idx="552">
                  <c:v>5.52</c:v>
                </c:pt>
                <c:pt idx="553">
                  <c:v>5.53</c:v>
                </c:pt>
                <c:pt idx="554">
                  <c:v>5.54</c:v>
                </c:pt>
                <c:pt idx="555">
                  <c:v>5.55</c:v>
                </c:pt>
                <c:pt idx="556">
                  <c:v>5.56</c:v>
                </c:pt>
                <c:pt idx="557">
                  <c:v>5.57</c:v>
                </c:pt>
                <c:pt idx="558">
                  <c:v>5.58</c:v>
                </c:pt>
                <c:pt idx="559">
                  <c:v>5.59</c:v>
                </c:pt>
                <c:pt idx="560">
                  <c:v>5.6</c:v>
                </c:pt>
                <c:pt idx="561">
                  <c:v>5.61</c:v>
                </c:pt>
                <c:pt idx="562">
                  <c:v>5.62</c:v>
                </c:pt>
                <c:pt idx="563">
                  <c:v>5.63</c:v>
                </c:pt>
                <c:pt idx="564">
                  <c:v>5.64</c:v>
                </c:pt>
                <c:pt idx="565">
                  <c:v>5.65</c:v>
                </c:pt>
                <c:pt idx="566">
                  <c:v>5.66</c:v>
                </c:pt>
                <c:pt idx="567">
                  <c:v>5.67</c:v>
                </c:pt>
                <c:pt idx="568">
                  <c:v>5.68</c:v>
                </c:pt>
                <c:pt idx="569">
                  <c:v>5.69</c:v>
                </c:pt>
                <c:pt idx="570">
                  <c:v>5.7</c:v>
                </c:pt>
                <c:pt idx="571">
                  <c:v>5.71</c:v>
                </c:pt>
                <c:pt idx="572">
                  <c:v>5.72</c:v>
                </c:pt>
                <c:pt idx="573">
                  <c:v>5.73</c:v>
                </c:pt>
                <c:pt idx="574">
                  <c:v>5.74</c:v>
                </c:pt>
                <c:pt idx="575">
                  <c:v>5.75</c:v>
                </c:pt>
                <c:pt idx="576">
                  <c:v>5.76</c:v>
                </c:pt>
                <c:pt idx="577">
                  <c:v>5.77</c:v>
                </c:pt>
                <c:pt idx="578">
                  <c:v>5.78</c:v>
                </c:pt>
                <c:pt idx="579">
                  <c:v>5.79</c:v>
                </c:pt>
                <c:pt idx="580">
                  <c:v>5.8</c:v>
                </c:pt>
                <c:pt idx="581">
                  <c:v>5.81</c:v>
                </c:pt>
                <c:pt idx="582">
                  <c:v>5.82</c:v>
                </c:pt>
                <c:pt idx="583">
                  <c:v>5.83</c:v>
                </c:pt>
                <c:pt idx="584">
                  <c:v>5.84</c:v>
                </c:pt>
                <c:pt idx="585">
                  <c:v>5.85</c:v>
                </c:pt>
                <c:pt idx="586">
                  <c:v>5.86</c:v>
                </c:pt>
                <c:pt idx="587">
                  <c:v>5.87</c:v>
                </c:pt>
                <c:pt idx="588">
                  <c:v>5.88</c:v>
                </c:pt>
                <c:pt idx="589">
                  <c:v>5.89</c:v>
                </c:pt>
                <c:pt idx="590">
                  <c:v>5.9</c:v>
                </c:pt>
                <c:pt idx="591">
                  <c:v>5.91</c:v>
                </c:pt>
                <c:pt idx="592">
                  <c:v>5.92</c:v>
                </c:pt>
                <c:pt idx="593">
                  <c:v>5.93</c:v>
                </c:pt>
                <c:pt idx="594">
                  <c:v>5.94</c:v>
                </c:pt>
                <c:pt idx="595">
                  <c:v>5.95</c:v>
                </c:pt>
                <c:pt idx="596">
                  <c:v>5.96</c:v>
                </c:pt>
                <c:pt idx="597">
                  <c:v>5.97</c:v>
                </c:pt>
                <c:pt idx="598">
                  <c:v>5.98</c:v>
                </c:pt>
                <c:pt idx="599">
                  <c:v>5.99</c:v>
                </c:pt>
                <c:pt idx="600">
                  <c:v>6</c:v>
                </c:pt>
                <c:pt idx="601">
                  <c:v>6.01</c:v>
                </c:pt>
                <c:pt idx="602">
                  <c:v>6.02</c:v>
                </c:pt>
                <c:pt idx="603">
                  <c:v>6.03</c:v>
                </c:pt>
                <c:pt idx="604">
                  <c:v>6.04</c:v>
                </c:pt>
                <c:pt idx="605">
                  <c:v>6.05</c:v>
                </c:pt>
                <c:pt idx="606">
                  <c:v>6.06</c:v>
                </c:pt>
                <c:pt idx="607">
                  <c:v>6.07</c:v>
                </c:pt>
                <c:pt idx="608">
                  <c:v>6.08</c:v>
                </c:pt>
                <c:pt idx="609">
                  <c:v>6.09</c:v>
                </c:pt>
                <c:pt idx="610">
                  <c:v>6.1</c:v>
                </c:pt>
                <c:pt idx="611">
                  <c:v>6.11</c:v>
                </c:pt>
                <c:pt idx="612">
                  <c:v>6.12</c:v>
                </c:pt>
                <c:pt idx="613">
                  <c:v>6.13</c:v>
                </c:pt>
                <c:pt idx="614">
                  <c:v>6.14</c:v>
                </c:pt>
                <c:pt idx="615">
                  <c:v>6.15</c:v>
                </c:pt>
                <c:pt idx="616">
                  <c:v>6.16</c:v>
                </c:pt>
                <c:pt idx="617">
                  <c:v>6.17</c:v>
                </c:pt>
                <c:pt idx="618">
                  <c:v>6.18</c:v>
                </c:pt>
                <c:pt idx="619">
                  <c:v>6.19</c:v>
                </c:pt>
                <c:pt idx="620">
                  <c:v>6.2</c:v>
                </c:pt>
                <c:pt idx="621">
                  <c:v>6.21</c:v>
                </c:pt>
                <c:pt idx="622">
                  <c:v>6.22</c:v>
                </c:pt>
                <c:pt idx="623">
                  <c:v>6.23</c:v>
                </c:pt>
                <c:pt idx="624">
                  <c:v>6.24</c:v>
                </c:pt>
                <c:pt idx="625">
                  <c:v>6.25</c:v>
                </c:pt>
                <c:pt idx="626">
                  <c:v>6.26</c:v>
                </c:pt>
                <c:pt idx="627">
                  <c:v>6.27</c:v>
                </c:pt>
                <c:pt idx="628">
                  <c:v>6.28</c:v>
                </c:pt>
                <c:pt idx="629">
                  <c:v>6.29</c:v>
                </c:pt>
                <c:pt idx="630">
                  <c:v>6.3</c:v>
                </c:pt>
                <c:pt idx="631">
                  <c:v>6.31</c:v>
                </c:pt>
                <c:pt idx="632">
                  <c:v>6.32</c:v>
                </c:pt>
                <c:pt idx="633">
                  <c:v>6.33</c:v>
                </c:pt>
                <c:pt idx="634">
                  <c:v>6.34</c:v>
                </c:pt>
                <c:pt idx="635">
                  <c:v>6.35</c:v>
                </c:pt>
                <c:pt idx="636">
                  <c:v>6.36</c:v>
                </c:pt>
                <c:pt idx="637">
                  <c:v>6.37</c:v>
                </c:pt>
                <c:pt idx="638">
                  <c:v>6.38</c:v>
                </c:pt>
                <c:pt idx="639">
                  <c:v>6.39</c:v>
                </c:pt>
                <c:pt idx="640">
                  <c:v>6.4</c:v>
                </c:pt>
                <c:pt idx="641">
                  <c:v>6.41</c:v>
                </c:pt>
                <c:pt idx="642">
                  <c:v>6.42</c:v>
                </c:pt>
                <c:pt idx="643">
                  <c:v>6.43</c:v>
                </c:pt>
                <c:pt idx="644">
                  <c:v>6.44</c:v>
                </c:pt>
                <c:pt idx="645">
                  <c:v>6.45</c:v>
                </c:pt>
                <c:pt idx="646">
                  <c:v>6.46</c:v>
                </c:pt>
                <c:pt idx="647">
                  <c:v>6.47</c:v>
                </c:pt>
                <c:pt idx="648">
                  <c:v>6.48</c:v>
                </c:pt>
                <c:pt idx="649">
                  <c:v>6.49</c:v>
                </c:pt>
                <c:pt idx="650">
                  <c:v>6.5</c:v>
                </c:pt>
                <c:pt idx="651">
                  <c:v>6.51</c:v>
                </c:pt>
                <c:pt idx="652">
                  <c:v>6.52</c:v>
                </c:pt>
                <c:pt idx="653">
                  <c:v>6.53</c:v>
                </c:pt>
                <c:pt idx="654">
                  <c:v>6.54</c:v>
                </c:pt>
                <c:pt idx="655">
                  <c:v>6.55</c:v>
                </c:pt>
                <c:pt idx="656">
                  <c:v>6.56</c:v>
                </c:pt>
                <c:pt idx="657">
                  <c:v>6.57</c:v>
                </c:pt>
                <c:pt idx="658">
                  <c:v>6.58</c:v>
                </c:pt>
                <c:pt idx="659">
                  <c:v>6.59</c:v>
                </c:pt>
                <c:pt idx="660">
                  <c:v>6.6</c:v>
                </c:pt>
                <c:pt idx="661">
                  <c:v>6.61</c:v>
                </c:pt>
                <c:pt idx="662">
                  <c:v>6.62</c:v>
                </c:pt>
                <c:pt idx="663">
                  <c:v>6.63</c:v>
                </c:pt>
                <c:pt idx="664">
                  <c:v>6.64</c:v>
                </c:pt>
                <c:pt idx="665">
                  <c:v>6.65</c:v>
                </c:pt>
                <c:pt idx="666">
                  <c:v>6.66</c:v>
                </c:pt>
                <c:pt idx="667">
                  <c:v>6.67</c:v>
                </c:pt>
                <c:pt idx="668">
                  <c:v>6.68</c:v>
                </c:pt>
                <c:pt idx="669">
                  <c:v>6.69</c:v>
                </c:pt>
                <c:pt idx="670">
                  <c:v>6.7</c:v>
                </c:pt>
                <c:pt idx="671">
                  <c:v>6.71</c:v>
                </c:pt>
                <c:pt idx="672">
                  <c:v>6.72</c:v>
                </c:pt>
                <c:pt idx="673">
                  <c:v>6.73</c:v>
                </c:pt>
                <c:pt idx="674">
                  <c:v>6.74</c:v>
                </c:pt>
                <c:pt idx="675">
                  <c:v>6.75</c:v>
                </c:pt>
                <c:pt idx="676">
                  <c:v>6.76</c:v>
                </c:pt>
                <c:pt idx="677">
                  <c:v>6.77</c:v>
                </c:pt>
                <c:pt idx="678">
                  <c:v>6.78</c:v>
                </c:pt>
                <c:pt idx="679">
                  <c:v>6.79</c:v>
                </c:pt>
                <c:pt idx="680">
                  <c:v>6.8</c:v>
                </c:pt>
                <c:pt idx="681">
                  <c:v>6.81</c:v>
                </c:pt>
                <c:pt idx="682">
                  <c:v>6.82</c:v>
                </c:pt>
                <c:pt idx="683">
                  <c:v>6.83</c:v>
                </c:pt>
                <c:pt idx="684">
                  <c:v>6.84</c:v>
                </c:pt>
                <c:pt idx="685">
                  <c:v>6.85</c:v>
                </c:pt>
                <c:pt idx="686">
                  <c:v>6.86</c:v>
                </c:pt>
                <c:pt idx="687">
                  <c:v>6.87</c:v>
                </c:pt>
                <c:pt idx="688">
                  <c:v>6.88</c:v>
                </c:pt>
                <c:pt idx="689">
                  <c:v>6.89</c:v>
                </c:pt>
                <c:pt idx="690">
                  <c:v>6.9</c:v>
                </c:pt>
                <c:pt idx="691">
                  <c:v>6.91</c:v>
                </c:pt>
                <c:pt idx="692">
                  <c:v>6.92</c:v>
                </c:pt>
                <c:pt idx="693">
                  <c:v>6.93</c:v>
                </c:pt>
                <c:pt idx="694">
                  <c:v>6.94</c:v>
                </c:pt>
                <c:pt idx="695">
                  <c:v>6.95</c:v>
                </c:pt>
                <c:pt idx="696">
                  <c:v>6.96</c:v>
                </c:pt>
                <c:pt idx="697">
                  <c:v>6.97</c:v>
                </c:pt>
                <c:pt idx="698">
                  <c:v>6.98</c:v>
                </c:pt>
                <c:pt idx="699">
                  <c:v>6.99</c:v>
                </c:pt>
                <c:pt idx="700">
                  <c:v>7</c:v>
                </c:pt>
                <c:pt idx="701">
                  <c:v>7.01</c:v>
                </c:pt>
                <c:pt idx="702">
                  <c:v>7.02</c:v>
                </c:pt>
                <c:pt idx="703">
                  <c:v>7.03</c:v>
                </c:pt>
                <c:pt idx="704">
                  <c:v>7.04</c:v>
                </c:pt>
                <c:pt idx="705">
                  <c:v>7.05</c:v>
                </c:pt>
                <c:pt idx="706">
                  <c:v>7.06</c:v>
                </c:pt>
                <c:pt idx="707">
                  <c:v>7.07</c:v>
                </c:pt>
                <c:pt idx="708">
                  <c:v>7.08</c:v>
                </c:pt>
                <c:pt idx="709">
                  <c:v>7.09</c:v>
                </c:pt>
                <c:pt idx="710">
                  <c:v>7.1</c:v>
                </c:pt>
                <c:pt idx="711">
                  <c:v>7.11</c:v>
                </c:pt>
                <c:pt idx="712">
                  <c:v>7.12</c:v>
                </c:pt>
                <c:pt idx="713">
                  <c:v>7.13</c:v>
                </c:pt>
                <c:pt idx="714">
                  <c:v>7.14</c:v>
                </c:pt>
                <c:pt idx="715">
                  <c:v>7.15</c:v>
                </c:pt>
                <c:pt idx="716">
                  <c:v>7.16</c:v>
                </c:pt>
                <c:pt idx="717">
                  <c:v>7.17</c:v>
                </c:pt>
                <c:pt idx="718">
                  <c:v>7.18</c:v>
                </c:pt>
                <c:pt idx="719">
                  <c:v>7.19</c:v>
                </c:pt>
                <c:pt idx="720">
                  <c:v>7.2</c:v>
                </c:pt>
                <c:pt idx="721">
                  <c:v>7.21</c:v>
                </c:pt>
                <c:pt idx="722">
                  <c:v>7.22</c:v>
                </c:pt>
                <c:pt idx="723">
                  <c:v>7.23</c:v>
                </c:pt>
                <c:pt idx="724">
                  <c:v>7.24</c:v>
                </c:pt>
                <c:pt idx="725">
                  <c:v>7.25</c:v>
                </c:pt>
                <c:pt idx="726">
                  <c:v>7.26</c:v>
                </c:pt>
                <c:pt idx="727">
                  <c:v>7.27</c:v>
                </c:pt>
                <c:pt idx="728">
                  <c:v>7.28</c:v>
                </c:pt>
                <c:pt idx="729">
                  <c:v>7.29</c:v>
                </c:pt>
                <c:pt idx="730">
                  <c:v>7.3</c:v>
                </c:pt>
                <c:pt idx="731">
                  <c:v>7.31</c:v>
                </c:pt>
                <c:pt idx="732">
                  <c:v>7.32</c:v>
                </c:pt>
                <c:pt idx="733">
                  <c:v>7.33</c:v>
                </c:pt>
                <c:pt idx="734">
                  <c:v>7.34</c:v>
                </c:pt>
                <c:pt idx="735">
                  <c:v>7.35</c:v>
                </c:pt>
                <c:pt idx="736">
                  <c:v>7.36</c:v>
                </c:pt>
                <c:pt idx="737">
                  <c:v>7.37</c:v>
                </c:pt>
                <c:pt idx="738">
                  <c:v>7.38</c:v>
                </c:pt>
                <c:pt idx="739">
                  <c:v>7.39</c:v>
                </c:pt>
                <c:pt idx="740">
                  <c:v>7.4</c:v>
                </c:pt>
                <c:pt idx="741">
                  <c:v>7.41</c:v>
                </c:pt>
                <c:pt idx="742">
                  <c:v>7.42</c:v>
                </c:pt>
                <c:pt idx="743">
                  <c:v>7.43</c:v>
                </c:pt>
                <c:pt idx="744">
                  <c:v>7.44</c:v>
                </c:pt>
                <c:pt idx="745">
                  <c:v>7.45</c:v>
                </c:pt>
                <c:pt idx="746">
                  <c:v>7.46</c:v>
                </c:pt>
                <c:pt idx="747">
                  <c:v>7.47</c:v>
                </c:pt>
                <c:pt idx="748">
                  <c:v>7.48</c:v>
                </c:pt>
                <c:pt idx="749">
                  <c:v>7.49</c:v>
                </c:pt>
                <c:pt idx="750">
                  <c:v>7.5</c:v>
                </c:pt>
                <c:pt idx="751">
                  <c:v>7.51</c:v>
                </c:pt>
                <c:pt idx="752">
                  <c:v>7.52</c:v>
                </c:pt>
                <c:pt idx="753">
                  <c:v>7.53</c:v>
                </c:pt>
                <c:pt idx="754">
                  <c:v>7.54</c:v>
                </c:pt>
                <c:pt idx="755">
                  <c:v>7.55</c:v>
                </c:pt>
                <c:pt idx="756">
                  <c:v>7.56</c:v>
                </c:pt>
                <c:pt idx="757">
                  <c:v>7.57</c:v>
                </c:pt>
                <c:pt idx="758">
                  <c:v>7.58</c:v>
                </c:pt>
                <c:pt idx="759">
                  <c:v>7.59</c:v>
                </c:pt>
                <c:pt idx="760">
                  <c:v>7.6</c:v>
                </c:pt>
                <c:pt idx="761">
                  <c:v>7.61</c:v>
                </c:pt>
                <c:pt idx="762">
                  <c:v>7.62</c:v>
                </c:pt>
                <c:pt idx="763">
                  <c:v>7.63</c:v>
                </c:pt>
                <c:pt idx="764">
                  <c:v>7.64</c:v>
                </c:pt>
                <c:pt idx="765">
                  <c:v>7.65</c:v>
                </c:pt>
                <c:pt idx="766">
                  <c:v>7.66</c:v>
                </c:pt>
                <c:pt idx="767">
                  <c:v>7.67</c:v>
                </c:pt>
                <c:pt idx="768">
                  <c:v>7.68</c:v>
                </c:pt>
                <c:pt idx="769">
                  <c:v>7.69</c:v>
                </c:pt>
                <c:pt idx="770">
                  <c:v>7.7</c:v>
                </c:pt>
                <c:pt idx="771">
                  <c:v>7.71</c:v>
                </c:pt>
                <c:pt idx="772">
                  <c:v>7.72</c:v>
                </c:pt>
                <c:pt idx="773">
                  <c:v>7.73</c:v>
                </c:pt>
                <c:pt idx="774">
                  <c:v>7.74</c:v>
                </c:pt>
                <c:pt idx="775">
                  <c:v>7.75</c:v>
                </c:pt>
                <c:pt idx="776">
                  <c:v>7.76</c:v>
                </c:pt>
                <c:pt idx="777">
                  <c:v>7.77</c:v>
                </c:pt>
                <c:pt idx="778">
                  <c:v>7.78</c:v>
                </c:pt>
                <c:pt idx="779">
                  <c:v>7.79</c:v>
                </c:pt>
                <c:pt idx="780">
                  <c:v>7.8</c:v>
                </c:pt>
                <c:pt idx="781">
                  <c:v>7.81</c:v>
                </c:pt>
                <c:pt idx="782">
                  <c:v>7.82</c:v>
                </c:pt>
                <c:pt idx="783">
                  <c:v>7.83</c:v>
                </c:pt>
                <c:pt idx="784">
                  <c:v>7.84</c:v>
                </c:pt>
                <c:pt idx="785">
                  <c:v>7.85</c:v>
                </c:pt>
                <c:pt idx="786">
                  <c:v>7.86</c:v>
                </c:pt>
                <c:pt idx="787">
                  <c:v>7.87</c:v>
                </c:pt>
                <c:pt idx="788">
                  <c:v>7.88</c:v>
                </c:pt>
                <c:pt idx="789">
                  <c:v>7.89</c:v>
                </c:pt>
                <c:pt idx="790">
                  <c:v>7.9</c:v>
                </c:pt>
                <c:pt idx="791">
                  <c:v>7.91</c:v>
                </c:pt>
                <c:pt idx="792">
                  <c:v>7.92</c:v>
                </c:pt>
                <c:pt idx="793">
                  <c:v>7.93</c:v>
                </c:pt>
                <c:pt idx="794">
                  <c:v>7.94</c:v>
                </c:pt>
                <c:pt idx="795">
                  <c:v>7.95</c:v>
                </c:pt>
                <c:pt idx="796">
                  <c:v>7.96</c:v>
                </c:pt>
                <c:pt idx="797">
                  <c:v>7.97</c:v>
                </c:pt>
                <c:pt idx="798">
                  <c:v>7.98</c:v>
                </c:pt>
                <c:pt idx="799">
                  <c:v>7.99</c:v>
                </c:pt>
                <c:pt idx="800">
                  <c:v>8</c:v>
                </c:pt>
                <c:pt idx="801">
                  <c:v>8.01</c:v>
                </c:pt>
                <c:pt idx="802">
                  <c:v>8.02</c:v>
                </c:pt>
                <c:pt idx="803">
                  <c:v>8.0299999999999994</c:v>
                </c:pt>
                <c:pt idx="804">
                  <c:v>8.0399999999999991</c:v>
                </c:pt>
                <c:pt idx="805">
                  <c:v>8.0500000000000007</c:v>
                </c:pt>
                <c:pt idx="806">
                  <c:v>8.06</c:v>
                </c:pt>
                <c:pt idx="807">
                  <c:v>8.07</c:v>
                </c:pt>
                <c:pt idx="808">
                  <c:v>8.08</c:v>
                </c:pt>
                <c:pt idx="809">
                  <c:v>8.09</c:v>
                </c:pt>
                <c:pt idx="810">
                  <c:v>8.1</c:v>
                </c:pt>
                <c:pt idx="811">
                  <c:v>8.11</c:v>
                </c:pt>
                <c:pt idx="812">
                  <c:v>8.1199999999999992</c:v>
                </c:pt>
                <c:pt idx="813">
                  <c:v>8.1300000000000008</c:v>
                </c:pt>
                <c:pt idx="814">
                  <c:v>8.14</c:v>
                </c:pt>
                <c:pt idx="815">
                  <c:v>8.15</c:v>
                </c:pt>
                <c:pt idx="816">
                  <c:v>8.16</c:v>
                </c:pt>
                <c:pt idx="817">
                  <c:v>8.17</c:v>
                </c:pt>
                <c:pt idx="818">
                  <c:v>8.18</c:v>
                </c:pt>
                <c:pt idx="819">
                  <c:v>8.19</c:v>
                </c:pt>
                <c:pt idx="820">
                  <c:v>8.1999999999999993</c:v>
                </c:pt>
                <c:pt idx="821">
                  <c:v>8.2100000000000009</c:v>
                </c:pt>
                <c:pt idx="822">
                  <c:v>8.2200000000000006</c:v>
                </c:pt>
                <c:pt idx="823">
                  <c:v>8.23</c:v>
                </c:pt>
                <c:pt idx="824">
                  <c:v>8.24</c:v>
                </c:pt>
                <c:pt idx="825">
                  <c:v>8.25</c:v>
                </c:pt>
                <c:pt idx="826">
                  <c:v>8.26</c:v>
                </c:pt>
                <c:pt idx="827">
                  <c:v>8.27</c:v>
                </c:pt>
                <c:pt idx="828">
                  <c:v>8.2799999999999994</c:v>
                </c:pt>
                <c:pt idx="829">
                  <c:v>8.2899999999999991</c:v>
                </c:pt>
                <c:pt idx="830">
                  <c:v>8.3000000000000007</c:v>
                </c:pt>
                <c:pt idx="831">
                  <c:v>8.31</c:v>
                </c:pt>
                <c:pt idx="832">
                  <c:v>8.32</c:v>
                </c:pt>
                <c:pt idx="833">
                  <c:v>8.33</c:v>
                </c:pt>
                <c:pt idx="834">
                  <c:v>8.34</c:v>
                </c:pt>
                <c:pt idx="835">
                  <c:v>8.35</c:v>
                </c:pt>
                <c:pt idx="836">
                  <c:v>8.36</c:v>
                </c:pt>
                <c:pt idx="837">
                  <c:v>8.3699999999999992</c:v>
                </c:pt>
                <c:pt idx="838">
                  <c:v>8.3800000000000008</c:v>
                </c:pt>
                <c:pt idx="839">
                  <c:v>8.39</c:v>
                </c:pt>
                <c:pt idx="840">
                  <c:v>8.4</c:v>
                </c:pt>
                <c:pt idx="841">
                  <c:v>8.41</c:v>
                </c:pt>
                <c:pt idx="842">
                  <c:v>8.42</c:v>
                </c:pt>
                <c:pt idx="843">
                  <c:v>8.43</c:v>
                </c:pt>
                <c:pt idx="844">
                  <c:v>8.44</c:v>
                </c:pt>
                <c:pt idx="845">
                  <c:v>8.4499999999999993</c:v>
                </c:pt>
                <c:pt idx="846">
                  <c:v>8.4600000000000009</c:v>
                </c:pt>
                <c:pt idx="847">
                  <c:v>8.4700000000000006</c:v>
                </c:pt>
                <c:pt idx="848">
                  <c:v>8.48</c:v>
                </c:pt>
                <c:pt idx="849">
                  <c:v>8.49</c:v>
                </c:pt>
                <c:pt idx="850">
                  <c:v>8.5</c:v>
                </c:pt>
                <c:pt idx="851">
                  <c:v>8.51</c:v>
                </c:pt>
                <c:pt idx="852">
                  <c:v>8.52</c:v>
                </c:pt>
                <c:pt idx="853">
                  <c:v>8.5299999999999994</c:v>
                </c:pt>
                <c:pt idx="854">
                  <c:v>8.5399999999999991</c:v>
                </c:pt>
                <c:pt idx="855">
                  <c:v>8.5500000000000007</c:v>
                </c:pt>
                <c:pt idx="856">
                  <c:v>8.56</c:v>
                </c:pt>
                <c:pt idx="857">
                  <c:v>8.57</c:v>
                </c:pt>
                <c:pt idx="858">
                  <c:v>8.58</c:v>
                </c:pt>
                <c:pt idx="859">
                  <c:v>8.59</c:v>
                </c:pt>
                <c:pt idx="860">
                  <c:v>8.6</c:v>
                </c:pt>
                <c:pt idx="861">
                  <c:v>8.61</c:v>
                </c:pt>
                <c:pt idx="862">
                  <c:v>8.6199999999999992</c:v>
                </c:pt>
                <c:pt idx="863">
                  <c:v>8.6300000000000008</c:v>
                </c:pt>
                <c:pt idx="864">
                  <c:v>8.64</c:v>
                </c:pt>
                <c:pt idx="865">
                  <c:v>8.65</c:v>
                </c:pt>
                <c:pt idx="866">
                  <c:v>8.66</c:v>
                </c:pt>
                <c:pt idx="867">
                  <c:v>8.67</c:v>
                </c:pt>
                <c:pt idx="868">
                  <c:v>8.68</c:v>
                </c:pt>
                <c:pt idx="869">
                  <c:v>8.69</c:v>
                </c:pt>
                <c:pt idx="870">
                  <c:v>8.6999999999999993</c:v>
                </c:pt>
                <c:pt idx="871">
                  <c:v>8.7100000000000009</c:v>
                </c:pt>
                <c:pt idx="872">
                  <c:v>8.7200000000000006</c:v>
                </c:pt>
                <c:pt idx="873">
                  <c:v>8.73</c:v>
                </c:pt>
                <c:pt idx="874">
                  <c:v>8.74</c:v>
                </c:pt>
                <c:pt idx="875">
                  <c:v>8.75</c:v>
                </c:pt>
                <c:pt idx="876">
                  <c:v>8.76</c:v>
                </c:pt>
                <c:pt idx="877">
                  <c:v>8.77</c:v>
                </c:pt>
                <c:pt idx="878">
                  <c:v>8.7799999999999994</c:v>
                </c:pt>
                <c:pt idx="879">
                  <c:v>8.7899999999999991</c:v>
                </c:pt>
                <c:pt idx="880">
                  <c:v>8.8000000000000007</c:v>
                </c:pt>
                <c:pt idx="881">
                  <c:v>8.81</c:v>
                </c:pt>
                <c:pt idx="882">
                  <c:v>8.82</c:v>
                </c:pt>
                <c:pt idx="883">
                  <c:v>8.83</c:v>
                </c:pt>
                <c:pt idx="884">
                  <c:v>8.84</c:v>
                </c:pt>
                <c:pt idx="885">
                  <c:v>8.85</c:v>
                </c:pt>
                <c:pt idx="886">
                  <c:v>8.86</c:v>
                </c:pt>
                <c:pt idx="887">
                  <c:v>8.8699999999999992</c:v>
                </c:pt>
                <c:pt idx="888">
                  <c:v>8.8800000000000008</c:v>
                </c:pt>
                <c:pt idx="889">
                  <c:v>8.89</c:v>
                </c:pt>
                <c:pt idx="890">
                  <c:v>8.9</c:v>
                </c:pt>
                <c:pt idx="891">
                  <c:v>8.91</c:v>
                </c:pt>
                <c:pt idx="892">
                  <c:v>8.92</c:v>
                </c:pt>
                <c:pt idx="893">
                  <c:v>8.93</c:v>
                </c:pt>
                <c:pt idx="894">
                  <c:v>8.94</c:v>
                </c:pt>
                <c:pt idx="895">
                  <c:v>8.9499999999999993</c:v>
                </c:pt>
                <c:pt idx="896">
                  <c:v>8.9600000000000009</c:v>
                </c:pt>
                <c:pt idx="897">
                  <c:v>8.9700000000000006</c:v>
                </c:pt>
                <c:pt idx="898">
                  <c:v>8.98</c:v>
                </c:pt>
                <c:pt idx="899">
                  <c:v>8.99</c:v>
                </c:pt>
                <c:pt idx="900">
                  <c:v>9</c:v>
                </c:pt>
                <c:pt idx="901">
                  <c:v>9.01</c:v>
                </c:pt>
                <c:pt idx="902">
                  <c:v>9.02</c:v>
                </c:pt>
                <c:pt idx="903">
                  <c:v>9.0299999999999994</c:v>
                </c:pt>
                <c:pt idx="904">
                  <c:v>9.0399999999999991</c:v>
                </c:pt>
                <c:pt idx="905">
                  <c:v>9.0500000000000007</c:v>
                </c:pt>
                <c:pt idx="906">
                  <c:v>9.06</c:v>
                </c:pt>
                <c:pt idx="907">
                  <c:v>9.07</c:v>
                </c:pt>
                <c:pt idx="908">
                  <c:v>9.08</c:v>
                </c:pt>
                <c:pt idx="909">
                  <c:v>9.09</c:v>
                </c:pt>
                <c:pt idx="910">
                  <c:v>9.1</c:v>
                </c:pt>
                <c:pt idx="911">
                  <c:v>9.11</c:v>
                </c:pt>
                <c:pt idx="912">
                  <c:v>9.1199999999999992</c:v>
                </c:pt>
                <c:pt idx="913">
                  <c:v>9.1300000000000008</c:v>
                </c:pt>
                <c:pt idx="914">
                  <c:v>9.14</c:v>
                </c:pt>
                <c:pt idx="915">
                  <c:v>9.15</c:v>
                </c:pt>
                <c:pt idx="916">
                  <c:v>9.16</c:v>
                </c:pt>
                <c:pt idx="917">
                  <c:v>9.17</c:v>
                </c:pt>
                <c:pt idx="918">
                  <c:v>9.18</c:v>
                </c:pt>
                <c:pt idx="919">
                  <c:v>9.19</c:v>
                </c:pt>
                <c:pt idx="920">
                  <c:v>9.1999999999999993</c:v>
                </c:pt>
                <c:pt idx="921">
                  <c:v>9.2100000000000009</c:v>
                </c:pt>
                <c:pt idx="922">
                  <c:v>9.2200000000000006</c:v>
                </c:pt>
                <c:pt idx="923">
                  <c:v>9.23</c:v>
                </c:pt>
                <c:pt idx="924">
                  <c:v>9.24</c:v>
                </c:pt>
                <c:pt idx="925">
                  <c:v>9.25</c:v>
                </c:pt>
                <c:pt idx="926">
                  <c:v>9.26</c:v>
                </c:pt>
                <c:pt idx="927">
                  <c:v>9.27</c:v>
                </c:pt>
                <c:pt idx="928">
                  <c:v>9.2799999999999994</c:v>
                </c:pt>
                <c:pt idx="929">
                  <c:v>9.2899999999999991</c:v>
                </c:pt>
                <c:pt idx="930">
                  <c:v>9.3000000000000007</c:v>
                </c:pt>
                <c:pt idx="931">
                  <c:v>9.31</c:v>
                </c:pt>
                <c:pt idx="932">
                  <c:v>9.32</c:v>
                </c:pt>
                <c:pt idx="933">
                  <c:v>9.33</c:v>
                </c:pt>
                <c:pt idx="934">
                  <c:v>9.34</c:v>
                </c:pt>
                <c:pt idx="935">
                  <c:v>9.35</c:v>
                </c:pt>
                <c:pt idx="936">
                  <c:v>9.36</c:v>
                </c:pt>
                <c:pt idx="937">
                  <c:v>9.3699999999999992</c:v>
                </c:pt>
                <c:pt idx="938">
                  <c:v>9.3800000000000008</c:v>
                </c:pt>
                <c:pt idx="939">
                  <c:v>9.39</c:v>
                </c:pt>
                <c:pt idx="940">
                  <c:v>9.4</c:v>
                </c:pt>
                <c:pt idx="941">
                  <c:v>9.41</c:v>
                </c:pt>
                <c:pt idx="942">
                  <c:v>9.42</c:v>
                </c:pt>
                <c:pt idx="943">
                  <c:v>9.43</c:v>
                </c:pt>
                <c:pt idx="944">
                  <c:v>9.44</c:v>
                </c:pt>
                <c:pt idx="945">
                  <c:v>9.4499999999999993</c:v>
                </c:pt>
                <c:pt idx="946">
                  <c:v>9.4600000000000009</c:v>
                </c:pt>
                <c:pt idx="947">
                  <c:v>9.4700000000000006</c:v>
                </c:pt>
                <c:pt idx="948">
                  <c:v>9.48</c:v>
                </c:pt>
                <c:pt idx="949">
                  <c:v>9.49</c:v>
                </c:pt>
                <c:pt idx="950">
                  <c:v>9.5</c:v>
                </c:pt>
                <c:pt idx="951">
                  <c:v>9.51</c:v>
                </c:pt>
                <c:pt idx="952">
                  <c:v>9.52</c:v>
                </c:pt>
                <c:pt idx="953">
                  <c:v>9.5299999999999994</c:v>
                </c:pt>
                <c:pt idx="954">
                  <c:v>9.5399999999999991</c:v>
                </c:pt>
                <c:pt idx="955">
                  <c:v>9.5500000000000007</c:v>
                </c:pt>
                <c:pt idx="956">
                  <c:v>9.56</c:v>
                </c:pt>
                <c:pt idx="957">
                  <c:v>9.57</c:v>
                </c:pt>
                <c:pt idx="958">
                  <c:v>9.58</c:v>
                </c:pt>
                <c:pt idx="959">
                  <c:v>9.59</c:v>
                </c:pt>
                <c:pt idx="960">
                  <c:v>9.6</c:v>
                </c:pt>
                <c:pt idx="961">
                  <c:v>9.61</c:v>
                </c:pt>
                <c:pt idx="962">
                  <c:v>9.6199999999999992</c:v>
                </c:pt>
                <c:pt idx="963">
                  <c:v>9.6300000000000008</c:v>
                </c:pt>
                <c:pt idx="964">
                  <c:v>9.64</c:v>
                </c:pt>
                <c:pt idx="965">
                  <c:v>9.65</c:v>
                </c:pt>
                <c:pt idx="966">
                  <c:v>9.66</c:v>
                </c:pt>
                <c:pt idx="967">
                  <c:v>9.67</c:v>
                </c:pt>
                <c:pt idx="968">
                  <c:v>9.68</c:v>
                </c:pt>
                <c:pt idx="969">
                  <c:v>9.69</c:v>
                </c:pt>
                <c:pt idx="970">
                  <c:v>9.6999999999999993</c:v>
                </c:pt>
                <c:pt idx="971">
                  <c:v>9.7100000000000009</c:v>
                </c:pt>
                <c:pt idx="972">
                  <c:v>9.7200000000000006</c:v>
                </c:pt>
                <c:pt idx="973">
                  <c:v>9.73</c:v>
                </c:pt>
                <c:pt idx="974">
                  <c:v>9.74</c:v>
                </c:pt>
                <c:pt idx="975">
                  <c:v>9.75</c:v>
                </c:pt>
                <c:pt idx="976">
                  <c:v>9.76</c:v>
                </c:pt>
                <c:pt idx="977">
                  <c:v>9.77</c:v>
                </c:pt>
                <c:pt idx="978">
                  <c:v>9.7799999999999994</c:v>
                </c:pt>
                <c:pt idx="979">
                  <c:v>9.7899999999999991</c:v>
                </c:pt>
                <c:pt idx="980">
                  <c:v>9.8000000000000007</c:v>
                </c:pt>
                <c:pt idx="981">
                  <c:v>9.81</c:v>
                </c:pt>
                <c:pt idx="982">
                  <c:v>9.82</c:v>
                </c:pt>
                <c:pt idx="983">
                  <c:v>9.83</c:v>
                </c:pt>
                <c:pt idx="984">
                  <c:v>9.84</c:v>
                </c:pt>
                <c:pt idx="985">
                  <c:v>9.85</c:v>
                </c:pt>
                <c:pt idx="986">
                  <c:v>9.86</c:v>
                </c:pt>
                <c:pt idx="987">
                  <c:v>9.8699999999999992</c:v>
                </c:pt>
                <c:pt idx="988">
                  <c:v>9.8800000000000008</c:v>
                </c:pt>
                <c:pt idx="989">
                  <c:v>9.89</c:v>
                </c:pt>
                <c:pt idx="990">
                  <c:v>9.9</c:v>
                </c:pt>
                <c:pt idx="991">
                  <c:v>9.91</c:v>
                </c:pt>
                <c:pt idx="992">
                  <c:v>9.92</c:v>
                </c:pt>
                <c:pt idx="993">
                  <c:v>9.93</c:v>
                </c:pt>
                <c:pt idx="994">
                  <c:v>9.94</c:v>
                </c:pt>
                <c:pt idx="995">
                  <c:v>9.9499999999999993</c:v>
                </c:pt>
                <c:pt idx="996">
                  <c:v>9.9600000000000009</c:v>
                </c:pt>
                <c:pt idx="997">
                  <c:v>9.9700000000000006</c:v>
                </c:pt>
                <c:pt idx="998">
                  <c:v>9.98</c:v>
                </c:pt>
                <c:pt idx="999">
                  <c:v>9.99</c:v>
                </c:pt>
                <c:pt idx="1000">
                  <c:v>10</c:v>
                </c:pt>
                <c:pt idx="1001">
                  <c:v>10.01</c:v>
                </c:pt>
                <c:pt idx="1002">
                  <c:v>10.02</c:v>
                </c:pt>
                <c:pt idx="1003">
                  <c:v>10.029999999999999</c:v>
                </c:pt>
                <c:pt idx="1004">
                  <c:v>10.039999999999999</c:v>
                </c:pt>
                <c:pt idx="1005">
                  <c:v>10.050000000000001</c:v>
                </c:pt>
                <c:pt idx="1006">
                  <c:v>10.06</c:v>
                </c:pt>
                <c:pt idx="1007">
                  <c:v>10.07</c:v>
                </c:pt>
                <c:pt idx="1008">
                  <c:v>10.08</c:v>
                </c:pt>
                <c:pt idx="1009">
                  <c:v>10.09</c:v>
                </c:pt>
                <c:pt idx="1010">
                  <c:v>10.1</c:v>
                </c:pt>
                <c:pt idx="1011">
                  <c:v>10.11</c:v>
                </c:pt>
                <c:pt idx="1012">
                  <c:v>10.119999999999999</c:v>
                </c:pt>
                <c:pt idx="1013">
                  <c:v>10.130000000000001</c:v>
                </c:pt>
                <c:pt idx="1014">
                  <c:v>10.14</c:v>
                </c:pt>
                <c:pt idx="1015">
                  <c:v>10.15</c:v>
                </c:pt>
                <c:pt idx="1016">
                  <c:v>10.16</c:v>
                </c:pt>
                <c:pt idx="1017">
                  <c:v>10.17</c:v>
                </c:pt>
                <c:pt idx="1018">
                  <c:v>10.18</c:v>
                </c:pt>
                <c:pt idx="1019">
                  <c:v>10.19</c:v>
                </c:pt>
                <c:pt idx="1020">
                  <c:v>10.199999999999999</c:v>
                </c:pt>
                <c:pt idx="1021">
                  <c:v>10.210000000000001</c:v>
                </c:pt>
                <c:pt idx="1022">
                  <c:v>10.220000000000001</c:v>
                </c:pt>
                <c:pt idx="1023">
                  <c:v>10.23</c:v>
                </c:pt>
                <c:pt idx="1024">
                  <c:v>10.24</c:v>
                </c:pt>
                <c:pt idx="1025">
                  <c:v>10.25</c:v>
                </c:pt>
                <c:pt idx="1026">
                  <c:v>10.26</c:v>
                </c:pt>
                <c:pt idx="1027">
                  <c:v>10.27</c:v>
                </c:pt>
                <c:pt idx="1028">
                  <c:v>10.28</c:v>
                </c:pt>
                <c:pt idx="1029">
                  <c:v>10.29</c:v>
                </c:pt>
                <c:pt idx="1030">
                  <c:v>10.3</c:v>
                </c:pt>
                <c:pt idx="1031">
                  <c:v>10.31</c:v>
                </c:pt>
                <c:pt idx="1032">
                  <c:v>10.32</c:v>
                </c:pt>
                <c:pt idx="1033">
                  <c:v>10.33</c:v>
                </c:pt>
                <c:pt idx="1034">
                  <c:v>10.34</c:v>
                </c:pt>
                <c:pt idx="1035">
                  <c:v>10.35</c:v>
                </c:pt>
                <c:pt idx="1036">
                  <c:v>10.36</c:v>
                </c:pt>
                <c:pt idx="1037">
                  <c:v>10.37</c:v>
                </c:pt>
                <c:pt idx="1038">
                  <c:v>10.38</c:v>
                </c:pt>
                <c:pt idx="1039">
                  <c:v>10.39</c:v>
                </c:pt>
                <c:pt idx="1040">
                  <c:v>10.4</c:v>
                </c:pt>
                <c:pt idx="1041">
                  <c:v>10.41</c:v>
                </c:pt>
                <c:pt idx="1042">
                  <c:v>10.42</c:v>
                </c:pt>
                <c:pt idx="1043">
                  <c:v>10.43</c:v>
                </c:pt>
                <c:pt idx="1044">
                  <c:v>10.44</c:v>
                </c:pt>
                <c:pt idx="1045">
                  <c:v>10.45</c:v>
                </c:pt>
                <c:pt idx="1046">
                  <c:v>10.46</c:v>
                </c:pt>
                <c:pt idx="1047">
                  <c:v>10.47</c:v>
                </c:pt>
                <c:pt idx="1048">
                  <c:v>10.48</c:v>
                </c:pt>
                <c:pt idx="1049">
                  <c:v>10.49</c:v>
                </c:pt>
                <c:pt idx="1050">
                  <c:v>10.5</c:v>
                </c:pt>
                <c:pt idx="1051">
                  <c:v>10.51</c:v>
                </c:pt>
                <c:pt idx="1052">
                  <c:v>10.52</c:v>
                </c:pt>
                <c:pt idx="1053">
                  <c:v>10.53</c:v>
                </c:pt>
                <c:pt idx="1054">
                  <c:v>10.54</c:v>
                </c:pt>
                <c:pt idx="1055">
                  <c:v>10.55</c:v>
                </c:pt>
                <c:pt idx="1056">
                  <c:v>10.56</c:v>
                </c:pt>
                <c:pt idx="1057">
                  <c:v>10.57</c:v>
                </c:pt>
                <c:pt idx="1058">
                  <c:v>10.58</c:v>
                </c:pt>
                <c:pt idx="1059">
                  <c:v>10.59</c:v>
                </c:pt>
                <c:pt idx="1060">
                  <c:v>10.6</c:v>
                </c:pt>
                <c:pt idx="1061">
                  <c:v>10.61</c:v>
                </c:pt>
                <c:pt idx="1062">
                  <c:v>10.62</c:v>
                </c:pt>
                <c:pt idx="1063">
                  <c:v>10.63</c:v>
                </c:pt>
                <c:pt idx="1064">
                  <c:v>10.64</c:v>
                </c:pt>
                <c:pt idx="1065">
                  <c:v>10.65</c:v>
                </c:pt>
                <c:pt idx="1066">
                  <c:v>10.66</c:v>
                </c:pt>
                <c:pt idx="1067">
                  <c:v>10.67</c:v>
                </c:pt>
                <c:pt idx="1068">
                  <c:v>10.68</c:v>
                </c:pt>
                <c:pt idx="1069">
                  <c:v>10.69</c:v>
                </c:pt>
                <c:pt idx="1070">
                  <c:v>10.7</c:v>
                </c:pt>
                <c:pt idx="1071">
                  <c:v>10.71</c:v>
                </c:pt>
                <c:pt idx="1072">
                  <c:v>10.72</c:v>
                </c:pt>
                <c:pt idx="1073">
                  <c:v>10.73</c:v>
                </c:pt>
                <c:pt idx="1074">
                  <c:v>10.74</c:v>
                </c:pt>
                <c:pt idx="1075">
                  <c:v>10.75</c:v>
                </c:pt>
                <c:pt idx="1076">
                  <c:v>10.76</c:v>
                </c:pt>
                <c:pt idx="1077">
                  <c:v>10.77</c:v>
                </c:pt>
                <c:pt idx="1078">
                  <c:v>10.78</c:v>
                </c:pt>
                <c:pt idx="1079">
                  <c:v>10.79</c:v>
                </c:pt>
                <c:pt idx="1080">
                  <c:v>10.8</c:v>
                </c:pt>
                <c:pt idx="1081">
                  <c:v>10.81</c:v>
                </c:pt>
                <c:pt idx="1082">
                  <c:v>10.82</c:v>
                </c:pt>
                <c:pt idx="1083">
                  <c:v>10.83</c:v>
                </c:pt>
                <c:pt idx="1084">
                  <c:v>10.84</c:v>
                </c:pt>
                <c:pt idx="1085">
                  <c:v>10.85</c:v>
                </c:pt>
                <c:pt idx="1086">
                  <c:v>10.86</c:v>
                </c:pt>
                <c:pt idx="1087">
                  <c:v>10.87</c:v>
                </c:pt>
                <c:pt idx="1088">
                  <c:v>10.88</c:v>
                </c:pt>
                <c:pt idx="1089">
                  <c:v>10.89</c:v>
                </c:pt>
                <c:pt idx="1090">
                  <c:v>10.9</c:v>
                </c:pt>
                <c:pt idx="1091">
                  <c:v>10.91</c:v>
                </c:pt>
                <c:pt idx="1092">
                  <c:v>10.92</c:v>
                </c:pt>
                <c:pt idx="1093">
                  <c:v>10.93</c:v>
                </c:pt>
                <c:pt idx="1094">
                  <c:v>10.94</c:v>
                </c:pt>
                <c:pt idx="1095">
                  <c:v>10.95</c:v>
                </c:pt>
                <c:pt idx="1096">
                  <c:v>10.96</c:v>
                </c:pt>
                <c:pt idx="1097">
                  <c:v>10.97</c:v>
                </c:pt>
                <c:pt idx="1098">
                  <c:v>10.98</c:v>
                </c:pt>
                <c:pt idx="1099">
                  <c:v>10.99</c:v>
                </c:pt>
                <c:pt idx="1100">
                  <c:v>11</c:v>
                </c:pt>
                <c:pt idx="1101">
                  <c:v>11.01</c:v>
                </c:pt>
                <c:pt idx="1102">
                  <c:v>11.02</c:v>
                </c:pt>
                <c:pt idx="1103">
                  <c:v>11.03</c:v>
                </c:pt>
                <c:pt idx="1104">
                  <c:v>11.04</c:v>
                </c:pt>
                <c:pt idx="1105">
                  <c:v>11.05</c:v>
                </c:pt>
                <c:pt idx="1106">
                  <c:v>11.06</c:v>
                </c:pt>
                <c:pt idx="1107">
                  <c:v>11.07</c:v>
                </c:pt>
                <c:pt idx="1108">
                  <c:v>11.08</c:v>
                </c:pt>
                <c:pt idx="1109">
                  <c:v>11.09</c:v>
                </c:pt>
                <c:pt idx="1110">
                  <c:v>11.1</c:v>
                </c:pt>
                <c:pt idx="1111">
                  <c:v>11.11</c:v>
                </c:pt>
                <c:pt idx="1112">
                  <c:v>11.12</c:v>
                </c:pt>
                <c:pt idx="1113">
                  <c:v>11.13</c:v>
                </c:pt>
                <c:pt idx="1114">
                  <c:v>11.14</c:v>
                </c:pt>
                <c:pt idx="1115">
                  <c:v>11.15</c:v>
                </c:pt>
                <c:pt idx="1116">
                  <c:v>11.16</c:v>
                </c:pt>
                <c:pt idx="1117">
                  <c:v>11.17</c:v>
                </c:pt>
                <c:pt idx="1118">
                  <c:v>11.18</c:v>
                </c:pt>
                <c:pt idx="1119">
                  <c:v>11.19</c:v>
                </c:pt>
                <c:pt idx="1120">
                  <c:v>11.2</c:v>
                </c:pt>
                <c:pt idx="1121">
                  <c:v>11.21</c:v>
                </c:pt>
                <c:pt idx="1122">
                  <c:v>11.22</c:v>
                </c:pt>
                <c:pt idx="1123">
                  <c:v>11.23</c:v>
                </c:pt>
                <c:pt idx="1124">
                  <c:v>11.24</c:v>
                </c:pt>
                <c:pt idx="1125">
                  <c:v>11.25</c:v>
                </c:pt>
                <c:pt idx="1126">
                  <c:v>11.26</c:v>
                </c:pt>
                <c:pt idx="1127">
                  <c:v>11.27</c:v>
                </c:pt>
                <c:pt idx="1128">
                  <c:v>11.28</c:v>
                </c:pt>
                <c:pt idx="1129">
                  <c:v>11.29</c:v>
                </c:pt>
                <c:pt idx="1130">
                  <c:v>11.3</c:v>
                </c:pt>
                <c:pt idx="1131">
                  <c:v>11.31</c:v>
                </c:pt>
                <c:pt idx="1132">
                  <c:v>11.32</c:v>
                </c:pt>
                <c:pt idx="1133">
                  <c:v>11.33</c:v>
                </c:pt>
                <c:pt idx="1134">
                  <c:v>11.34</c:v>
                </c:pt>
                <c:pt idx="1135">
                  <c:v>11.35</c:v>
                </c:pt>
                <c:pt idx="1136">
                  <c:v>11.36</c:v>
                </c:pt>
                <c:pt idx="1137">
                  <c:v>11.37</c:v>
                </c:pt>
                <c:pt idx="1138">
                  <c:v>11.38</c:v>
                </c:pt>
                <c:pt idx="1139">
                  <c:v>11.39</c:v>
                </c:pt>
                <c:pt idx="1140">
                  <c:v>11.4</c:v>
                </c:pt>
                <c:pt idx="1141">
                  <c:v>11.41</c:v>
                </c:pt>
                <c:pt idx="1142">
                  <c:v>11.42</c:v>
                </c:pt>
                <c:pt idx="1143">
                  <c:v>11.43</c:v>
                </c:pt>
                <c:pt idx="1144">
                  <c:v>11.44</c:v>
                </c:pt>
                <c:pt idx="1145">
                  <c:v>11.45</c:v>
                </c:pt>
                <c:pt idx="1146">
                  <c:v>11.46</c:v>
                </c:pt>
                <c:pt idx="1147">
                  <c:v>11.47</c:v>
                </c:pt>
                <c:pt idx="1148">
                  <c:v>11.48</c:v>
                </c:pt>
                <c:pt idx="1149">
                  <c:v>11.49</c:v>
                </c:pt>
                <c:pt idx="1150">
                  <c:v>11.5</c:v>
                </c:pt>
                <c:pt idx="1151">
                  <c:v>11.51</c:v>
                </c:pt>
                <c:pt idx="1152">
                  <c:v>11.52</c:v>
                </c:pt>
                <c:pt idx="1153">
                  <c:v>11.53</c:v>
                </c:pt>
                <c:pt idx="1154">
                  <c:v>11.54</c:v>
                </c:pt>
                <c:pt idx="1155">
                  <c:v>11.55</c:v>
                </c:pt>
                <c:pt idx="1156">
                  <c:v>11.56</c:v>
                </c:pt>
                <c:pt idx="1157">
                  <c:v>11.57</c:v>
                </c:pt>
                <c:pt idx="1158">
                  <c:v>11.58</c:v>
                </c:pt>
                <c:pt idx="1159">
                  <c:v>11.59</c:v>
                </c:pt>
                <c:pt idx="1160">
                  <c:v>11.6</c:v>
                </c:pt>
                <c:pt idx="1161">
                  <c:v>11.61</c:v>
                </c:pt>
                <c:pt idx="1162">
                  <c:v>11.62</c:v>
                </c:pt>
                <c:pt idx="1163">
                  <c:v>11.63</c:v>
                </c:pt>
                <c:pt idx="1164">
                  <c:v>11.64</c:v>
                </c:pt>
                <c:pt idx="1165">
                  <c:v>11.65</c:v>
                </c:pt>
                <c:pt idx="1166">
                  <c:v>11.66</c:v>
                </c:pt>
                <c:pt idx="1167">
                  <c:v>11.67</c:v>
                </c:pt>
                <c:pt idx="1168">
                  <c:v>11.68</c:v>
                </c:pt>
                <c:pt idx="1169">
                  <c:v>11.69</c:v>
                </c:pt>
                <c:pt idx="1170">
                  <c:v>11.7</c:v>
                </c:pt>
                <c:pt idx="1171">
                  <c:v>11.71</c:v>
                </c:pt>
                <c:pt idx="1172">
                  <c:v>11.72</c:v>
                </c:pt>
                <c:pt idx="1173">
                  <c:v>11.73</c:v>
                </c:pt>
                <c:pt idx="1174">
                  <c:v>11.74</c:v>
                </c:pt>
                <c:pt idx="1175">
                  <c:v>11.75</c:v>
                </c:pt>
                <c:pt idx="1176">
                  <c:v>11.76</c:v>
                </c:pt>
                <c:pt idx="1177">
                  <c:v>11.77</c:v>
                </c:pt>
                <c:pt idx="1178">
                  <c:v>11.78</c:v>
                </c:pt>
                <c:pt idx="1179">
                  <c:v>11.79</c:v>
                </c:pt>
                <c:pt idx="1180">
                  <c:v>11.8</c:v>
                </c:pt>
                <c:pt idx="1181">
                  <c:v>11.81</c:v>
                </c:pt>
                <c:pt idx="1182">
                  <c:v>11.82</c:v>
                </c:pt>
                <c:pt idx="1183">
                  <c:v>11.83</c:v>
                </c:pt>
                <c:pt idx="1184">
                  <c:v>11.84</c:v>
                </c:pt>
                <c:pt idx="1185">
                  <c:v>11.85</c:v>
                </c:pt>
                <c:pt idx="1186">
                  <c:v>11.86</c:v>
                </c:pt>
                <c:pt idx="1187">
                  <c:v>11.87</c:v>
                </c:pt>
                <c:pt idx="1188">
                  <c:v>11.88</c:v>
                </c:pt>
                <c:pt idx="1189">
                  <c:v>11.89</c:v>
                </c:pt>
                <c:pt idx="1190">
                  <c:v>11.9</c:v>
                </c:pt>
                <c:pt idx="1191">
                  <c:v>11.91</c:v>
                </c:pt>
                <c:pt idx="1192">
                  <c:v>11.92</c:v>
                </c:pt>
                <c:pt idx="1193">
                  <c:v>11.93</c:v>
                </c:pt>
                <c:pt idx="1194">
                  <c:v>11.94</c:v>
                </c:pt>
                <c:pt idx="1195">
                  <c:v>11.95</c:v>
                </c:pt>
                <c:pt idx="1196">
                  <c:v>11.96</c:v>
                </c:pt>
                <c:pt idx="1197">
                  <c:v>11.97</c:v>
                </c:pt>
                <c:pt idx="1198">
                  <c:v>11.98</c:v>
                </c:pt>
                <c:pt idx="1199">
                  <c:v>11.99</c:v>
                </c:pt>
                <c:pt idx="1200">
                  <c:v>12</c:v>
                </c:pt>
                <c:pt idx="1201">
                  <c:v>12.01</c:v>
                </c:pt>
                <c:pt idx="1202">
                  <c:v>12.02</c:v>
                </c:pt>
                <c:pt idx="1203">
                  <c:v>12.03</c:v>
                </c:pt>
                <c:pt idx="1204">
                  <c:v>12.04</c:v>
                </c:pt>
                <c:pt idx="1205">
                  <c:v>12.05</c:v>
                </c:pt>
                <c:pt idx="1206">
                  <c:v>12.06</c:v>
                </c:pt>
                <c:pt idx="1207">
                  <c:v>12.07</c:v>
                </c:pt>
                <c:pt idx="1208">
                  <c:v>12.08</c:v>
                </c:pt>
                <c:pt idx="1209">
                  <c:v>12.09</c:v>
                </c:pt>
                <c:pt idx="1210">
                  <c:v>12.1</c:v>
                </c:pt>
                <c:pt idx="1211">
                  <c:v>12.11</c:v>
                </c:pt>
                <c:pt idx="1212">
                  <c:v>12.12</c:v>
                </c:pt>
                <c:pt idx="1213">
                  <c:v>12.13</c:v>
                </c:pt>
                <c:pt idx="1214">
                  <c:v>12.14</c:v>
                </c:pt>
                <c:pt idx="1215">
                  <c:v>12.15</c:v>
                </c:pt>
                <c:pt idx="1216">
                  <c:v>12.16</c:v>
                </c:pt>
                <c:pt idx="1217">
                  <c:v>12.17</c:v>
                </c:pt>
                <c:pt idx="1218">
                  <c:v>12.18</c:v>
                </c:pt>
                <c:pt idx="1219">
                  <c:v>12.19</c:v>
                </c:pt>
                <c:pt idx="1220">
                  <c:v>12.2</c:v>
                </c:pt>
                <c:pt idx="1221">
                  <c:v>12.21</c:v>
                </c:pt>
                <c:pt idx="1222">
                  <c:v>12.22</c:v>
                </c:pt>
                <c:pt idx="1223">
                  <c:v>12.23</c:v>
                </c:pt>
                <c:pt idx="1224">
                  <c:v>12.24</c:v>
                </c:pt>
                <c:pt idx="1225">
                  <c:v>12.25</c:v>
                </c:pt>
                <c:pt idx="1226">
                  <c:v>12.26</c:v>
                </c:pt>
                <c:pt idx="1227">
                  <c:v>12.27</c:v>
                </c:pt>
                <c:pt idx="1228">
                  <c:v>12.28</c:v>
                </c:pt>
                <c:pt idx="1229">
                  <c:v>12.29</c:v>
                </c:pt>
                <c:pt idx="1230">
                  <c:v>12.3</c:v>
                </c:pt>
                <c:pt idx="1231">
                  <c:v>12.31</c:v>
                </c:pt>
                <c:pt idx="1232">
                  <c:v>12.32</c:v>
                </c:pt>
                <c:pt idx="1233">
                  <c:v>12.33</c:v>
                </c:pt>
                <c:pt idx="1234">
                  <c:v>12.34</c:v>
                </c:pt>
                <c:pt idx="1235">
                  <c:v>12.35</c:v>
                </c:pt>
                <c:pt idx="1236">
                  <c:v>12.36</c:v>
                </c:pt>
                <c:pt idx="1237">
                  <c:v>12.37</c:v>
                </c:pt>
                <c:pt idx="1238">
                  <c:v>12.38</c:v>
                </c:pt>
                <c:pt idx="1239">
                  <c:v>12.39</c:v>
                </c:pt>
                <c:pt idx="1240">
                  <c:v>12.4</c:v>
                </c:pt>
                <c:pt idx="1241">
                  <c:v>12.41</c:v>
                </c:pt>
                <c:pt idx="1242">
                  <c:v>12.42</c:v>
                </c:pt>
                <c:pt idx="1243">
                  <c:v>12.43</c:v>
                </c:pt>
                <c:pt idx="1244">
                  <c:v>12.44</c:v>
                </c:pt>
                <c:pt idx="1245">
                  <c:v>12.45</c:v>
                </c:pt>
                <c:pt idx="1246">
                  <c:v>12.46</c:v>
                </c:pt>
                <c:pt idx="1247">
                  <c:v>12.47</c:v>
                </c:pt>
                <c:pt idx="1248">
                  <c:v>12.48</c:v>
                </c:pt>
                <c:pt idx="1249">
                  <c:v>12.49</c:v>
                </c:pt>
                <c:pt idx="1250">
                  <c:v>12.5</c:v>
                </c:pt>
                <c:pt idx="1251">
                  <c:v>12.51</c:v>
                </c:pt>
                <c:pt idx="1252">
                  <c:v>12.52</c:v>
                </c:pt>
                <c:pt idx="1253">
                  <c:v>12.53</c:v>
                </c:pt>
                <c:pt idx="1254">
                  <c:v>12.54</c:v>
                </c:pt>
                <c:pt idx="1255">
                  <c:v>12.55</c:v>
                </c:pt>
                <c:pt idx="1256">
                  <c:v>12.56</c:v>
                </c:pt>
                <c:pt idx="1257">
                  <c:v>12.57</c:v>
                </c:pt>
                <c:pt idx="1258">
                  <c:v>12.58</c:v>
                </c:pt>
                <c:pt idx="1259">
                  <c:v>12.59</c:v>
                </c:pt>
                <c:pt idx="1260">
                  <c:v>12.6</c:v>
                </c:pt>
                <c:pt idx="1261">
                  <c:v>12.61</c:v>
                </c:pt>
                <c:pt idx="1262">
                  <c:v>12.62</c:v>
                </c:pt>
                <c:pt idx="1263">
                  <c:v>12.63</c:v>
                </c:pt>
                <c:pt idx="1264">
                  <c:v>12.64</c:v>
                </c:pt>
                <c:pt idx="1265">
                  <c:v>12.65</c:v>
                </c:pt>
                <c:pt idx="1266">
                  <c:v>12.66</c:v>
                </c:pt>
                <c:pt idx="1267">
                  <c:v>12.67</c:v>
                </c:pt>
                <c:pt idx="1268">
                  <c:v>12.68</c:v>
                </c:pt>
                <c:pt idx="1269">
                  <c:v>12.69</c:v>
                </c:pt>
                <c:pt idx="1270">
                  <c:v>12.7</c:v>
                </c:pt>
                <c:pt idx="1271">
                  <c:v>12.71</c:v>
                </c:pt>
                <c:pt idx="1272">
                  <c:v>12.72</c:v>
                </c:pt>
                <c:pt idx="1273">
                  <c:v>12.73</c:v>
                </c:pt>
                <c:pt idx="1274">
                  <c:v>12.74</c:v>
                </c:pt>
                <c:pt idx="1275">
                  <c:v>12.75</c:v>
                </c:pt>
                <c:pt idx="1276">
                  <c:v>12.76</c:v>
                </c:pt>
                <c:pt idx="1277">
                  <c:v>12.77</c:v>
                </c:pt>
                <c:pt idx="1278">
                  <c:v>12.78</c:v>
                </c:pt>
                <c:pt idx="1279">
                  <c:v>12.79</c:v>
                </c:pt>
                <c:pt idx="1280">
                  <c:v>12.8</c:v>
                </c:pt>
                <c:pt idx="1281">
                  <c:v>12.81</c:v>
                </c:pt>
                <c:pt idx="1282">
                  <c:v>12.82</c:v>
                </c:pt>
                <c:pt idx="1283">
                  <c:v>12.83</c:v>
                </c:pt>
                <c:pt idx="1284">
                  <c:v>12.84</c:v>
                </c:pt>
                <c:pt idx="1285">
                  <c:v>12.85</c:v>
                </c:pt>
                <c:pt idx="1286">
                  <c:v>12.86</c:v>
                </c:pt>
                <c:pt idx="1287">
                  <c:v>12.87</c:v>
                </c:pt>
                <c:pt idx="1288">
                  <c:v>12.88</c:v>
                </c:pt>
                <c:pt idx="1289">
                  <c:v>12.89</c:v>
                </c:pt>
                <c:pt idx="1290">
                  <c:v>12.9</c:v>
                </c:pt>
                <c:pt idx="1291">
                  <c:v>12.91</c:v>
                </c:pt>
                <c:pt idx="1292">
                  <c:v>12.92</c:v>
                </c:pt>
                <c:pt idx="1293">
                  <c:v>12.93</c:v>
                </c:pt>
                <c:pt idx="1294">
                  <c:v>12.94</c:v>
                </c:pt>
                <c:pt idx="1295">
                  <c:v>12.95</c:v>
                </c:pt>
                <c:pt idx="1296">
                  <c:v>12.96</c:v>
                </c:pt>
                <c:pt idx="1297">
                  <c:v>12.97</c:v>
                </c:pt>
                <c:pt idx="1298">
                  <c:v>12.98</c:v>
                </c:pt>
                <c:pt idx="1299">
                  <c:v>12.99</c:v>
                </c:pt>
                <c:pt idx="1300">
                  <c:v>13</c:v>
                </c:pt>
                <c:pt idx="1301">
                  <c:v>13.01</c:v>
                </c:pt>
                <c:pt idx="1302">
                  <c:v>13.02</c:v>
                </c:pt>
                <c:pt idx="1303">
                  <c:v>13.03</c:v>
                </c:pt>
                <c:pt idx="1304">
                  <c:v>13.04</c:v>
                </c:pt>
                <c:pt idx="1305">
                  <c:v>13.05</c:v>
                </c:pt>
                <c:pt idx="1306">
                  <c:v>13.06</c:v>
                </c:pt>
                <c:pt idx="1307">
                  <c:v>13.07</c:v>
                </c:pt>
                <c:pt idx="1308">
                  <c:v>13.08</c:v>
                </c:pt>
                <c:pt idx="1309">
                  <c:v>13.09</c:v>
                </c:pt>
                <c:pt idx="1310">
                  <c:v>13.1</c:v>
                </c:pt>
                <c:pt idx="1311">
                  <c:v>13.11</c:v>
                </c:pt>
                <c:pt idx="1312">
                  <c:v>13.12</c:v>
                </c:pt>
                <c:pt idx="1313">
                  <c:v>13.13</c:v>
                </c:pt>
                <c:pt idx="1314">
                  <c:v>13.14</c:v>
                </c:pt>
                <c:pt idx="1315">
                  <c:v>13.15</c:v>
                </c:pt>
                <c:pt idx="1316">
                  <c:v>13.16</c:v>
                </c:pt>
                <c:pt idx="1317">
                  <c:v>13.17</c:v>
                </c:pt>
                <c:pt idx="1318">
                  <c:v>13.18</c:v>
                </c:pt>
                <c:pt idx="1319">
                  <c:v>13.19</c:v>
                </c:pt>
                <c:pt idx="1320">
                  <c:v>13.2</c:v>
                </c:pt>
                <c:pt idx="1321">
                  <c:v>13.21</c:v>
                </c:pt>
                <c:pt idx="1322">
                  <c:v>13.22</c:v>
                </c:pt>
                <c:pt idx="1323">
                  <c:v>13.23</c:v>
                </c:pt>
                <c:pt idx="1324">
                  <c:v>13.24</c:v>
                </c:pt>
                <c:pt idx="1325">
                  <c:v>13.25</c:v>
                </c:pt>
                <c:pt idx="1326">
                  <c:v>13.26</c:v>
                </c:pt>
                <c:pt idx="1327">
                  <c:v>13.27</c:v>
                </c:pt>
                <c:pt idx="1328">
                  <c:v>13.28</c:v>
                </c:pt>
                <c:pt idx="1329">
                  <c:v>13.29</c:v>
                </c:pt>
                <c:pt idx="1330">
                  <c:v>13.3</c:v>
                </c:pt>
                <c:pt idx="1331">
                  <c:v>13.31</c:v>
                </c:pt>
                <c:pt idx="1332">
                  <c:v>13.32</c:v>
                </c:pt>
                <c:pt idx="1333">
                  <c:v>13.33</c:v>
                </c:pt>
                <c:pt idx="1334">
                  <c:v>13.34</c:v>
                </c:pt>
                <c:pt idx="1335">
                  <c:v>13.35</c:v>
                </c:pt>
                <c:pt idx="1336">
                  <c:v>13.36</c:v>
                </c:pt>
                <c:pt idx="1337">
                  <c:v>13.37</c:v>
                </c:pt>
                <c:pt idx="1338">
                  <c:v>13.38</c:v>
                </c:pt>
                <c:pt idx="1339">
                  <c:v>13.39</c:v>
                </c:pt>
                <c:pt idx="1340">
                  <c:v>13.4</c:v>
                </c:pt>
                <c:pt idx="1341">
                  <c:v>13.41</c:v>
                </c:pt>
                <c:pt idx="1342">
                  <c:v>13.42</c:v>
                </c:pt>
                <c:pt idx="1343">
                  <c:v>13.43</c:v>
                </c:pt>
                <c:pt idx="1344">
                  <c:v>13.44</c:v>
                </c:pt>
                <c:pt idx="1345">
                  <c:v>13.45</c:v>
                </c:pt>
                <c:pt idx="1346">
                  <c:v>13.46</c:v>
                </c:pt>
                <c:pt idx="1347">
                  <c:v>13.47</c:v>
                </c:pt>
                <c:pt idx="1348">
                  <c:v>13.48</c:v>
                </c:pt>
                <c:pt idx="1349">
                  <c:v>13.49</c:v>
                </c:pt>
                <c:pt idx="1350">
                  <c:v>13.5</c:v>
                </c:pt>
                <c:pt idx="1351">
                  <c:v>13.51</c:v>
                </c:pt>
                <c:pt idx="1352">
                  <c:v>13.52</c:v>
                </c:pt>
                <c:pt idx="1353">
                  <c:v>13.53</c:v>
                </c:pt>
                <c:pt idx="1354">
                  <c:v>13.54</c:v>
                </c:pt>
                <c:pt idx="1355">
                  <c:v>13.55</c:v>
                </c:pt>
                <c:pt idx="1356">
                  <c:v>13.56</c:v>
                </c:pt>
                <c:pt idx="1357">
                  <c:v>13.57</c:v>
                </c:pt>
                <c:pt idx="1358">
                  <c:v>13.58</c:v>
                </c:pt>
                <c:pt idx="1359">
                  <c:v>13.59</c:v>
                </c:pt>
                <c:pt idx="1360">
                  <c:v>13.6</c:v>
                </c:pt>
                <c:pt idx="1361">
                  <c:v>13.61</c:v>
                </c:pt>
                <c:pt idx="1362">
                  <c:v>13.62</c:v>
                </c:pt>
                <c:pt idx="1363">
                  <c:v>13.63</c:v>
                </c:pt>
                <c:pt idx="1364">
                  <c:v>13.64</c:v>
                </c:pt>
                <c:pt idx="1365">
                  <c:v>13.65</c:v>
                </c:pt>
                <c:pt idx="1366">
                  <c:v>13.66</c:v>
                </c:pt>
                <c:pt idx="1367">
                  <c:v>13.67</c:v>
                </c:pt>
                <c:pt idx="1368">
                  <c:v>13.68</c:v>
                </c:pt>
                <c:pt idx="1369">
                  <c:v>13.69</c:v>
                </c:pt>
                <c:pt idx="1370">
                  <c:v>13.7</c:v>
                </c:pt>
                <c:pt idx="1371">
                  <c:v>13.71</c:v>
                </c:pt>
                <c:pt idx="1372">
                  <c:v>13.72</c:v>
                </c:pt>
                <c:pt idx="1373">
                  <c:v>13.73</c:v>
                </c:pt>
                <c:pt idx="1374">
                  <c:v>13.74</c:v>
                </c:pt>
                <c:pt idx="1375">
                  <c:v>13.75</c:v>
                </c:pt>
                <c:pt idx="1376">
                  <c:v>13.76</c:v>
                </c:pt>
                <c:pt idx="1377">
                  <c:v>13.77</c:v>
                </c:pt>
                <c:pt idx="1378">
                  <c:v>13.78</c:v>
                </c:pt>
                <c:pt idx="1379">
                  <c:v>13.79</c:v>
                </c:pt>
                <c:pt idx="1380">
                  <c:v>13.8</c:v>
                </c:pt>
                <c:pt idx="1381">
                  <c:v>13.81</c:v>
                </c:pt>
                <c:pt idx="1382">
                  <c:v>13.82</c:v>
                </c:pt>
                <c:pt idx="1383">
                  <c:v>13.83</c:v>
                </c:pt>
                <c:pt idx="1384">
                  <c:v>13.84</c:v>
                </c:pt>
                <c:pt idx="1385">
                  <c:v>13.85</c:v>
                </c:pt>
                <c:pt idx="1386">
                  <c:v>13.86</c:v>
                </c:pt>
                <c:pt idx="1387">
                  <c:v>13.87</c:v>
                </c:pt>
                <c:pt idx="1388">
                  <c:v>13.88</c:v>
                </c:pt>
                <c:pt idx="1389">
                  <c:v>13.89</c:v>
                </c:pt>
                <c:pt idx="1390">
                  <c:v>13.9</c:v>
                </c:pt>
                <c:pt idx="1391">
                  <c:v>13.91</c:v>
                </c:pt>
                <c:pt idx="1392">
                  <c:v>13.92</c:v>
                </c:pt>
                <c:pt idx="1393">
                  <c:v>13.93</c:v>
                </c:pt>
                <c:pt idx="1394">
                  <c:v>13.94</c:v>
                </c:pt>
                <c:pt idx="1395">
                  <c:v>13.95</c:v>
                </c:pt>
                <c:pt idx="1396">
                  <c:v>13.96</c:v>
                </c:pt>
                <c:pt idx="1397">
                  <c:v>13.97</c:v>
                </c:pt>
                <c:pt idx="1398">
                  <c:v>13.98</c:v>
                </c:pt>
                <c:pt idx="1399">
                  <c:v>13.99</c:v>
                </c:pt>
                <c:pt idx="1400">
                  <c:v>14</c:v>
                </c:pt>
                <c:pt idx="1401">
                  <c:v>14.01</c:v>
                </c:pt>
                <c:pt idx="1402">
                  <c:v>14.02</c:v>
                </c:pt>
                <c:pt idx="1403">
                  <c:v>14.03</c:v>
                </c:pt>
                <c:pt idx="1404">
                  <c:v>14.04</c:v>
                </c:pt>
                <c:pt idx="1405">
                  <c:v>14.05</c:v>
                </c:pt>
                <c:pt idx="1406">
                  <c:v>14.06</c:v>
                </c:pt>
                <c:pt idx="1407">
                  <c:v>14.07</c:v>
                </c:pt>
                <c:pt idx="1408">
                  <c:v>14.08</c:v>
                </c:pt>
                <c:pt idx="1409">
                  <c:v>14.09</c:v>
                </c:pt>
                <c:pt idx="1410">
                  <c:v>14.1</c:v>
                </c:pt>
                <c:pt idx="1411">
                  <c:v>14.11</c:v>
                </c:pt>
                <c:pt idx="1412">
                  <c:v>14.12</c:v>
                </c:pt>
                <c:pt idx="1413">
                  <c:v>14.13</c:v>
                </c:pt>
                <c:pt idx="1414">
                  <c:v>14.14</c:v>
                </c:pt>
                <c:pt idx="1415">
                  <c:v>14.15</c:v>
                </c:pt>
                <c:pt idx="1416">
                  <c:v>14.16</c:v>
                </c:pt>
                <c:pt idx="1417">
                  <c:v>14.17</c:v>
                </c:pt>
                <c:pt idx="1418">
                  <c:v>14.18</c:v>
                </c:pt>
                <c:pt idx="1419">
                  <c:v>14.19</c:v>
                </c:pt>
                <c:pt idx="1420">
                  <c:v>14.2</c:v>
                </c:pt>
                <c:pt idx="1421">
                  <c:v>14.21</c:v>
                </c:pt>
                <c:pt idx="1422">
                  <c:v>14.22</c:v>
                </c:pt>
                <c:pt idx="1423">
                  <c:v>14.23</c:v>
                </c:pt>
                <c:pt idx="1424">
                  <c:v>14.24</c:v>
                </c:pt>
                <c:pt idx="1425">
                  <c:v>14.25</c:v>
                </c:pt>
                <c:pt idx="1426">
                  <c:v>14.26</c:v>
                </c:pt>
                <c:pt idx="1427">
                  <c:v>14.27</c:v>
                </c:pt>
                <c:pt idx="1428">
                  <c:v>14.28</c:v>
                </c:pt>
                <c:pt idx="1429">
                  <c:v>14.29</c:v>
                </c:pt>
                <c:pt idx="1430">
                  <c:v>14.3</c:v>
                </c:pt>
                <c:pt idx="1431">
                  <c:v>14.31</c:v>
                </c:pt>
                <c:pt idx="1432">
                  <c:v>14.32</c:v>
                </c:pt>
                <c:pt idx="1433">
                  <c:v>14.33</c:v>
                </c:pt>
                <c:pt idx="1434">
                  <c:v>14.34</c:v>
                </c:pt>
                <c:pt idx="1435">
                  <c:v>14.35</c:v>
                </c:pt>
                <c:pt idx="1436">
                  <c:v>14.36</c:v>
                </c:pt>
                <c:pt idx="1437">
                  <c:v>14.37</c:v>
                </c:pt>
                <c:pt idx="1438">
                  <c:v>14.38</c:v>
                </c:pt>
                <c:pt idx="1439">
                  <c:v>14.39</c:v>
                </c:pt>
                <c:pt idx="1440">
                  <c:v>14.4</c:v>
                </c:pt>
                <c:pt idx="1441">
                  <c:v>14.41</c:v>
                </c:pt>
                <c:pt idx="1442">
                  <c:v>14.42</c:v>
                </c:pt>
                <c:pt idx="1443">
                  <c:v>14.43</c:v>
                </c:pt>
                <c:pt idx="1444">
                  <c:v>14.44</c:v>
                </c:pt>
                <c:pt idx="1445">
                  <c:v>14.45</c:v>
                </c:pt>
                <c:pt idx="1446">
                  <c:v>14.46</c:v>
                </c:pt>
                <c:pt idx="1447">
                  <c:v>14.47</c:v>
                </c:pt>
                <c:pt idx="1448">
                  <c:v>14.48</c:v>
                </c:pt>
                <c:pt idx="1449">
                  <c:v>14.49</c:v>
                </c:pt>
                <c:pt idx="1450">
                  <c:v>14.5</c:v>
                </c:pt>
                <c:pt idx="1451">
                  <c:v>14.51</c:v>
                </c:pt>
                <c:pt idx="1452">
                  <c:v>14.52</c:v>
                </c:pt>
                <c:pt idx="1453">
                  <c:v>14.53</c:v>
                </c:pt>
                <c:pt idx="1454">
                  <c:v>14.54</c:v>
                </c:pt>
                <c:pt idx="1455">
                  <c:v>14.55</c:v>
                </c:pt>
                <c:pt idx="1456">
                  <c:v>14.56</c:v>
                </c:pt>
                <c:pt idx="1457">
                  <c:v>14.57</c:v>
                </c:pt>
                <c:pt idx="1458">
                  <c:v>14.58</c:v>
                </c:pt>
                <c:pt idx="1459">
                  <c:v>14.59</c:v>
                </c:pt>
                <c:pt idx="1460">
                  <c:v>14.6</c:v>
                </c:pt>
                <c:pt idx="1461">
                  <c:v>14.61</c:v>
                </c:pt>
                <c:pt idx="1462">
                  <c:v>14.62</c:v>
                </c:pt>
                <c:pt idx="1463">
                  <c:v>14.63</c:v>
                </c:pt>
                <c:pt idx="1464">
                  <c:v>14.64</c:v>
                </c:pt>
                <c:pt idx="1465">
                  <c:v>14.65</c:v>
                </c:pt>
                <c:pt idx="1466">
                  <c:v>14.66</c:v>
                </c:pt>
                <c:pt idx="1467">
                  <c:v>14.67</c:v>
                </c:pt>
                <c:pt idx="1468">
                  <c:v>14.68</c:v>
                </c:pt>
                <c:pt idx="1469">
                  <c:v>14.69</c:v>
                </c:pt>
                <c:pt idx="1470">
                  <c:v>14.7</c:v>
                </c:pt>
                <c:pt idx="1471">
                  <c:v>14.71</c:v>
                </c:pt>
                <c:pt idx="1472">
                  <c:v>14.72</c:v>
                </c:pt>
                <c:pt idx="1473">
                  <c:v>14.73</c:v>
                </c:pt>
                <c:pt idx="1474">
                  <c:v>14.74</c:v>
                </c:pt>
                <c:pt idx="1475">
                  <c:v>14.75</c:v>
                </c:pt>
                <c:pt idx="1476">
                  <c:v>14.76</c:v>
                </c:pt>
                <c:pt idx="1477">
                  <c:v>14.77</c:v>
                </c:pt>
                <c:pt idx="1478">
                  <c:v>14.78</c:v>
                </c:pt>
                <c:pt idx="1479">
                  <c:v>14.79</c:v>
                </c:pt>
                <c:pt idx="1480">
                  <c:v>14.8</c:v>
                </c:pt>
                <c:pt idx="1481">
                  <c:v>14.81</c:v>
                </c:pt>
                <c:pt idx="1482">
                  <c:v>14.82</c:v>
                </c:pt>
                <c:pt idx="1483">
                  <c:v>14.83</c:v>
                </c:pt>
                <c:pt idx="1484">
                  <c:v>14.84</c:v>
                </c:pt>
                <c:pt idx="1485">
                  <c:v>14.85</c:v>
                </c:pt>
                <c:pt idx="1486">
                  <c:v>14.86</c:v>
                </c:pt>
                <c:pt idx="1487">
                  <c:v>14.87</c:v>
                </c:pt>
                <c:pt idx="1488">
                  <c:v>14.88</c:v>
                </c:pt>
                <c:pt idx="1489">
                  <c:v>14.89</c:v>
                </c:pt>
                <c:pt idx="1490">
                  <c:v>14.9</c:v>
                </c:pt>
                <c:pt idx="1491">
                  <c:v>14.91</c:v>
                </c:pt>
                <c:pt idx="1492">
                  <c:v>14.92</c:v>
                </c:pt>
                <c:pt idx="1493">
                  <c:v>14.93</c:v>
                </c:pt>
                <c:pt idx="1494">
                  <c:v>14.94</c:v>
                </c:pt>
                <c:pt idx="1495">
                  <c:v>14.95</c:v>
                </c:pt>
                <c:pt idx="1496">
                  <c:v>14.96</c:v>
                </c:pt>
                <c:pt idx="1497">
                  <c:v>14.97</c:v>
                </c:pt>
                <c:pt idx="1498">
                  <c:v>14.98</c:v>
                </c:pt>
                <c:pt idx="1499">
                  <c:v>14.99</c:v>
                </c:pt>
                <c:pt idx="1500">
                  <c:v>15</c:v>
                </c:pt>
                <c:pt idx="1501">
                  <c:v>15.01</c:v>
                </c:pt>
                <c:pt idx="1502">
                  <c:v>15.02</c:v>
                </c:pt>
                <c:pt idx="1503">
                  <c:v>15.03</c:v>
                </c:pt>
                <c:pt idx="1504">
                  <c:v>15.04</c:v>
                </c:pt>
                <c:pt idx="1505">
                  <c:v>15.05</c:v>
                </c:pt>
                <c:pt idx="1506">
                  <c:v>15.06</c:v>
                </c:pt>
                <c:pt idx="1507">
                  <c:v>15.07</c:v>
                </c:pt>
                <c:pt idx="1508">
                  <c:v>15.08</c:v>
                </c:pt>
                <c:pt idx="1509">
                  <c:v>15.09</c:v>
                </c:pt>
                <c:pt idx="1510">
                  <c:v>15.1</c:v>
                </c:pt>
                <c:pt idx="1511">
                  <c:v>15.11</c:v>
                </c:pt>
                <c:pt idx="1512">
                  <c:v>15.12</c:v>
                </c:pt>
                <c:pt idx="1513">
                  <c:v>15.13</c:v>
                </c:pt>
                <c:pt idx="1514">
                  <c:v>15.14</c:v>
                </c:pt>
                <c:pt idx="1515">
                  <c:v>15.15</c:v>
                </c:pt>
                <c:pt idx="1516">
                  <c:v>15.16</c:v>
                </c:pt>
                <c:pt idx="1517">
                  <c:v>15.17</c:v>
                </c:pt>
                <c:pt idx="1518">
                  <c:v>15.18</c:v>
                </c:pt>
                <c:pt idx="1519">
                  <c:v>15.19</c:v>
                </c:pt>
                <c:pt idx="1520">
                  <c:v>15.2</c:v>
                </c:pt>
                <c:pt idx="1521">
                  <c:v>15.21</c:v>
                </c:pt>
                <c:pt idx="1522">
                  <c:v>15.22</c:v>
                </c:pt>
                <c:pt idx="1523">
                  <c:v>15.23</c:v>
                </c:pt>
                <c:pt idx="1524">
                  <c:v>15.24</c:v>
                </c:pt>
                <c:pt idx="1525">
                  <c:v>15.25</c:v>
                </c:pt>
                <c:pt idx="1526">
                  <c:v>15.26</c:v>
                </c:pt>
                <c:pt idx="1527">
                  <c:v>15.27</c:v>
                </c:pt>
                <c:pt idx="1528">
                  <c:v>15.28</c:v>
                </c:pt>
                <c:pt idx="1529">
                  <c:v>15.29</c:v>
                </c:pt>
                <c:pt idx="1530">
                  <c:v>15.3</c:v>
                </c:pt>
                <c:pt idx="1531">
                  <c:v>15.31</c:v>
                </c:pt>
                <c:pt idx="1532">
                  <c:v>15.32</c:v>
                </c:pt>
                <c:pt idx="1533">
                  <c:v>15.33</c:v>
                </c:pt>
                <c:pt idx="1534">
                  <c:v>15.34</c:v>
                </c:pt>
                <c:pt idx="1535">
                  <c:v>15.35</c:v>
                </c:pt>
                <c:pt idx="1536">
                  <c:v>15.36</c:v>
                </c:pt>
                <c:pt idx="1537">
                  <c:v>15.37</c:v>
                </c:pt>
                <c:pt idx="1538">
                  <c:v>15.38</c:v>
                </c:pt>
                <c:pt idx="1539">
                  <c:v>15.39</c:v>
                </c:pt>
                <c:pt idx="1540">
                  <c:v>15.4</c:v>
                </c:pt>
                <c:pt idx="1541">
                  <c:v>15.41</c:v>
                </c:pt>
                <c:pt idx="1542">
                  <c:v>15.42</c:v>
                </c:pt>
                <c:pt idx="1543">
                  <c:v>15.43</c:v>
                </c:pt>
                <c:pt idx="1544">
                  <c:v>15.44</c:v>
                </c:pt>
                <c:pt idx="1545">
                  <c:v>15.45</c:v>
                </c:pt>
                <c:pt idx="1546">
                  <c:v>15.46</c:v>
                </c:pt>
                <c:pt idx="1547">
                  <c:v>15.47</c:v>
                </c:pt>
                <c:pt idx="1548">
                  <c:v>15.48</c:v>
                </c:pt>
                <c:pt idx="1549">
                  <c:v>15.49</c:v>
                </c:pt>
                <c:pt idx="1550">
                  <c:v>15.5</c:v>
                </c:pt>
                <c:pt idx="1551">
                  <c:v>15.51</c:v>
                </c:pt>
                <c:pt idx="1552">
                  <c:v>15.52</c:v>
                </c:pt>
                <c:pt idx="1553">
                  <c:v>15.53</c:v>
                </c:pt>
                <c:pt idx="1554">
                  <c:v>15.54</c:v>
                </c:pt>
                <c:pt idx="1555">
                  <c:v>15.55</c:v>
                </c:pt>
                <c:pt idx="1556">
                  <c:v>15.56</c:v>
                </c:pt>
                <c:pt idx="1557">
                  <c:v>15.57</c:v>
                </c:pt>
                <c:pt idx="1558">
                  <c:v>15.58</c:v>
                </c:pt>
                <c:pt idx="1559">
                  <c:v>15.59</c:v>
                </c:pt>
                <c:pt idx="1560">
                  <c:v>15.6</c:v>
                </c:pt>
                <c:pt idx="1561">
                  <c:v>15.61</c:v>
                </c:pt>
                <c:pt idx="1562">
                  <c:v>15.62</c:v>
                </c:pt>
                <c:pt idx="1563">
                  <c:v>15.63</c:v>
                </c:pt>
                <c:pt idx="1564">
                  <c:v>15.64</c:v>
                </c:pt>
                <c:pt idx="1565">
                  <c:v>15.65</c:v>
                </c:pt>
                <c:pt idx="1566">
                  <c:v>15.66</c:v>
                </c:pt>
                <c:pt idx="1567">
                  <c:v>15.67</c:v>
                </c:pt>
                <c:pt idx="1568">
                  <c:v>15.68</c:v>
                </c:pt>
                <c:pt idx="1569">
                  <c:v>15.69</c:v>
                </c:pt>
                <c:pt idx="1570">
                  <c:v>15.7</c:v>
                </c:pt>
                <c:pt idx="1571">
                  <c:v>15.71</c:v>
                </c:pt>
                <c:pt idx="1572">
                  <c:v>15.72</c:v>
                </c:pt>
                <c:pt idx="1573">
                  <c:v>15.73</c:v>
                </c:pt>
                <c:pt idx="1574">
                  <c:v>15.74</c:v>
                </c:pt>
                <c:pt idx="1575">
                  <c:v>15.75</c:v>
                </c:pt>
                <c:pt idx="1576">
                  <c:v>15.76</c:v>
                </c:pt>
                <c:pt idx="1577">
                  <c:v>15.77</c:v>
                </c:pt>
                <c:pt idx="1578">
                  <c:v>15.78</c:v>
                </c:pt>
                <c:pt idx="1579">
                  <c:v>15.79</c:v>
                </c:pt>
                <c:pt idx="1580">
                  <c:v>15.8</c:v>
                </c:pt>
                <c:pt idx="1581">
                  <c:v>15.81</c:v>
                </c:pt>
                <c:pt idx="1582">
                  <c:v>15.82</c:v>
                </c:pt>
                <c:pt idx="1583">
                  <c:v>15.83</c:v>
                </c:pt>
                <c:pt idx="1584">
                  <c:v>15.84</c:v>
                </c:pt>
                <c:pt idx="1585">
                  <c:v>15.85</c:v>
                </c:pt>
                <c:pt idx="1586">
                  <c:v>15.86</c:v>
                </c:pt>
                <c:pt idx="1587">
                  <c:v>15.87</c:v>
                </c:pt>
                <c:pt idx="1588">
                  <c:v>15.88</c:v>
                </c:pt>
                <c:pt idx="1589">
                  <c:v>15.89</c:v>
                </c:pt>
                <c:pt idx="1590">
                  <c:v>15.9</c:v>
                </c:pt>
                <c:pt idx="1591">
                  <c:v>15.91</c:v>
                </c:pt>
                <c:pt idx="1592">
                  <c:v>15.92</c:v>
                </c:pt>
                <c:pt idx="1593">
                  <c:v>15.93</c:v>
                </c:pt>
                <c:pt idx="1594">
                  <c:v>15.94</c:v>
                </c:pt>
                <c:pt idx="1595">
                  <c:v>15.95</c:v>
                </c:pt>
                <c:pt idx="1596">
                  <c:v>15.96</c:v>
                </c:pt>
                <c:pt idx="1597">
                  <c:v>15.97</c:v>
                </c:pt>
                <c:pt idx="1598">
                  <c:v>15.98</c:v>
                </c:pt>
                <c:pt idx="1599">
                  <c:v>15.99</c:v>
                </c:pt>
                <c:pt idx="1600">
                  <c:v>16</c:v>
                </c:pt>
                <c:pt idx="1601">
                  <c:v>16.010000000000002</c:v>
                </c:pt>
                <c:pt idx="1602">
                  <c:v>16.02</c:v>
                </c:pt>
                <c:pt idx="1603">
                  <c:v>16.03</c:v>
                </c:pt>
                <c:pt idx="1604">
                  <c:v>16.04</c:v>
                </c:pt>
                <c:pt idx="1605">
                  <c:v>16.05</c:v>
                </c:pt>
                <c:pt idx="1606">
                  <c:v>16.059999999999999</c:v>
                </c:pt>
                <c:pt idx="1607">
                  <c:v>16.07</c:v>
                </c:pt>
                <c:pt idx="1608">
                  <c:v>16.079999999999998</c:v>
                </c:pt>
                <c:pt idx="1609">
                  <c:v>16.09</c:v>
                </c:pt>
                <c:pt idx="1610">
                  <c:v>16.100000000000001</c:v>
                </c:pt>
                <c:pt idx="1611">
                  <c:v>16.11</c:v>
                </c:pt>
                <c:pt idx="1612">
                  <c:v>16.12</c:v>
                </c:pt>
                <c:pt idx="1613">
                  <c:v>16.13</c:v>
                </c:pt>
                <c:pt idx="1614">
                  <c:v>16.14</c:v>
                </c:pt>
                <c:pt idx="1615">
                  <c:v>16.149999999999999</c:v>
                </c:pt>
                <c:pt idx="1616">
                  <c:v>16.16</c:v>
                </c:pt>
                <c:pt idx="1617">
                  <c:v>16.170000000000002</c:v>
                </c:pt>
                <c:pt idx="1618">
                  <c:v>16.18</c:v>
                </c:pt>
                <c:pt idx="1619">
                  <c:v>16.190000000000001</c:v>
                </c:pt>
                <c:pt idx="1620">
                  <c:v>16.2</c:v>
                </c:pt>
                <c:pt idx="1621">
                  <c:v>16.21</c:v>
                </c:pt>
                <c:pt idx="1622">
                  <c:v>16.22</c:v>
                </c:pt>
                <c:pt idx="1623">
                  <c:v>16.23</c:v>
                </c:pt>
                <c:pt idx="1624">
                  <c:v>16.239999999999998</c:v>
                </c:pt>
                <c:pt idx="1625">
                  <c:v>16.25</c:v>
                </c:pt>
                <c:pt idx="1626">
                  <c:v>16.260000000000002</c:v>
                </c:pt>
                <c:pt idx="1627">
                  <c:v>16.27</c:v>
                </c:pt>
                <c:pt idx="1628">
                  <c:v>16.28</c:v>
                </c:pt>
                <c:pt idx="1629">
                  <c:v>16.29</c:v>
                </c:pt>
                <c:pt idx="1630">
                  <c:v>16.3</c:v>
                </c:pt>
                <c:pt idx="1631">
                  <c:v>16.309999999999999</c:v>
                </c:pt>
                <c:pt idx="1632">
                  <c:v>16.32</c:v>
                </c:pt>
                <c:pt idx="1633">
                  <c:v>16.329999999999998</c:v>
                </c:pt>
                <c:pt idx="1634">
                  <c:v>16.34</c:v>
                </c:pt>
                <c:pt idx="1635">
                  <c:v>16.350000000000001</c:v>
                </c:pt>
                <c:pt idx="1636">
                  <c:v>16.36</c:v>
                </c:pt>
                <c:pt idx="1637">
                  <c:v>16.37</c:v>
                </c:pt>
                <c:pt idx="1638">
                  <c:v>16.38</c:v>
                </c:pt>
                <c:pt idx="1639">
                  <c:v>16.39</c:v>
                </c:pt>
                <c:pt idx="1640">
                  <c:v>16.399999999999999</c:v>
                </c:pt>
                <c:pt idx="1641">
                  <c:v>16.41</c:v>
                </c:pt>
                <c:pt idx="1642">
                  <c:v>16.420000000000002</c:v>
                </c:pt>
                <c:pt idx="1643">
                  <c:v>16.43</c:v>
                </c:pt>
                <c:pt idx="1644">
                  <c:v>16.440000000000001</c:v>
                </c:pt>
                <c:pt idx="1645">
                  <c:v>16.45</c:v>
                </c:pt>
                <c:pt idx="1646">
                  <c:v>16.46</c:v>
                </c:pt>
                <c:pt idx="1647">
                  <c:v>16.47</c:v>
                </c:pt>
                <c:pt idx="1648">
                  <c:v>16.48</c:v>
                </c:pt>
                <c:pt idx="1649">
                  <c:v>16.489999999999998</c:v>
                </c:pt>
                <c:pt idx="1650">
                  <c:v>16.5</c:v>
                </c:pt>
                <c:pt idx="1651">
                  <c:v>16.510000000000002</c:v>
                </c:pt>
                <c:pt idx="1652">
                  <c:v>16.52</c:v>
                </c:pt>
                <c:pt idx="1653">
                  <c:v>16.53</c:v>
                </c:pt>
                <c:pt idx="1654">
                  <c:v>16.54</c:v>
                </c:pt>
                <c:pt idx="1655">
                  <c:v>16.55</c:v>
                </c:pt>
                <c:pt idx="1656">
                  <c:v>16.559999999999999</c:v>
                </c:pt>
                <c:pt idx="1657">
                  <c:v>16.57</c:v>
                </c:pt>
                <c:pt idx="1658">
                  <c:v>16.579999999999998</c:v>
                </c:pt>
                <c:pt idx="1659">
                  <c:v>16.59</c:v>
                </c:pt>
                <c:pt idx="1660">
                  <c:v>16.600000000000001</c:v>
                </c:pt>
                <c:pt idx="1661">
                  <c:v>16.61</c:v>
                </c:pt>
                <c:pt idx="1662">
                  <c:v>16.62</c:v>
                </c:pt>
                <c:pt idx="1663">
                  <c:v>16.63</c:v>
                </c:pt>
                <c:pt idx="1664">
                  <c:v>16.64</c:v>
                </c:pt>
                <c:pt idx="1665">
                  <c:v>16.649999999999999</c:v>
                </c:pt>
                <c:pt idx="1666">
                  <c:v>16.66</c:v>
                </c:pt>
                <c:pt idx="1667">
                  <c:v>16.670000000000002</c:v>
                </c:pt>
                <c:pt idx="1668">
                  <c:v>16.68</c:v>
                </c:pt>
                <c:pt idx="1669">
                  <c:v>16.690000000000001</c:v>
                </c:pt>
                <c:pt idx="1670">
                  <c:v>16.7</c:v>
                </c:pt>
                <c:pt idx="1671">
                  <c:v>16.71</c:v>
                </c:pt>
                <c:pt idx="1672">
                  <c:v>16.72</c:v>
                </c:pt>
                <c:pt idx="1673">
                  <c:v>16.73</c:v>
                </c:pt>
                <c:pt idx="1674">
                  <c:v>16.739999999999998</c:v>
                </c:pt>
                <c:pt idx="1675">
                  <c:v>16.75</c:v>
                </c:pt>
                <c:pt idx="1676">
                  <c:v>16.760000000000002</c:v>
                </c:pt>
                <c:pt idx="1677">
                  <c:v>16.77</c:v>
                </c:pt>
                <c:pt idx="1678">
                  <c:v>16.78</c:v>
                </c:pt>
                <c:pt idx="1679">
                  <c:v>16.79</c:v>
                </c:pt>
                <c:pt idx="1680">
                  <c:v>16.8</c:v>
                </c:pt>
                <c:pt idx="1681">
                  <c:v>16.809999999999999</c:v>
                </c:pt>
                <c:pt idx="1682">
                  <c:v>16.82</c:v>
                </c:pt>
                <c:pt idx="1683">
                  <c:v>16.829999999999998</c:v>
                </c:pt>
                <c:pt idx="1684">
                  <c:v>16.84</c:v>
                </c:pt>
                <c:pt idx="1685">
                  <c:v>16.850000000000001</c:v>
                </c:pt>
                <c:pt idx="1686">
                  <c:v>16.86</c:v>
                </c:pt>
                <c:pt idx="1687">
                  <c:v>16.87</c:v>
                </c:pt>
                <c:pt idx="1688">
                  <c:v>16.88</c:v>
                </c:pt>
                <c:pt idx="1689">
                  <c:v>16.89</c:v>
                </c:pt>
                <c:pt idx="1690">
                  <c:v>16.899999999999999</c:v>
                </c:pt>
                <c:pt idx="1691">
                  <c:v>16.91</c:v>
                </c:pt>
                <c:pt idx="1692">
                  <c:v>16.920000000000002</c:v>
                </c:pt>
                <c:pt idx="1693">
                  <c:v>16.93</c:v>
                </c:pt>
                <c:pt idx="1694">
                  <c:v>16.940000000000001</c:v>
                </c:pt>
                <c:pt idx="1695">
                  <c:v>16.95</c:v>
                </c:pt>
                <c:pt idx="1696">
                  <c:v>16.96</c:v>
                </c:pt>
                <c:pt idx="1697">
                  <c:v>16.97</c:v>
                </c:pt>
                <c:pt idx="1698">
                  <c:v>16.98</c:v>
                </c:pt>
                <c:pt idx="1699">
                  <c:v>16.989999999999998</c:v>
                </c:pt>
                <c:pt idx="1700">
                  <c:v>17</c:v>
                </c:pt>
                <c:pt idx="1701">
                  <c:v>17.010000000000002</c:v>
                </c:pt>
                <c:pt idx="1702">
                  <c:v>17.02</c:v>
                </c:pt>
                <c:pt idx="1703">
                  <c:v>17.03</c:v>
                </c:pt>
                <c:pt idx="1704">
                  <c:v>17.04</c:v>
                </c:pt>
                <c:pt idx="1705">
                  <c:v>17.05</c:v>
                </c:pt>
                <c:pt idx="1706">
                  <c:v>17.059999999999999</c:v>
                </c:pt>
                <c:pt idx="1707">
                  <c:v>17.07</c:v>
                </c:pt>
                <c:pt idx="1708">
                  <c:v>17.079999999999998</c:v>
                </c:pt>
                <c:pt idx="1709">
                  <c:v>17.09</c:v>
                </c:pt>
                <c:pt idx="1710">
                  <c:v>17.100000000000001</c:v>
                </c:pt>
                <c:pt idx="1711">
                  <c:v>17.11</c:v>
                </c:pt>
                <c:pt idx="1712">
                  <c:v>17.12</c:v>
                </c:pt>
                <c:pt idx="1713">
                  <c:v>17.13</c:v>
                </c:pt>
                <c:pt idx="1714">
                  <c:v>17.14</c:v>
                </c:pt>
                <c:pt idx="1715">
                  <c:v>17.149999999999999</c:v>
                </c:pt>
                <c:pt idx="1716">
                  <c:v>17.16</c:v>
                </c:pt>
                <c:pt idx="1717">
                  <c:v>17.170000000000002</c:v>
                </c:pt>
                <c:pt idx="1718">
                  <c:v>17.18</c:v>
                </c:pt>
                <c:pt idx="1719">
                  <c:v>17.190000000000001</c:v>
                </c:pt>
                <c:pt idx="1720">
                  <c:v>17.2</c:v>
                </c:pt>
                <c:pt idx="1721">
                  <c:v>17.21</c:v>
                </c:pt>
                <c:pt idx="1722">
                  <c:v>17.22</c:v>
                </c:pt>
                <c:pt idx="1723">
                  <c:v>17.23</c:v>
                </c:pt>
                <c:pt idx="1724">
                  <c:v>17.239999999999998</c:v>
                </c:pt>
                <c:pt idx="1725">
                  <c:v>17.25</c:v>
                </c:pt>
                <c:pt idx="1726">
                  <c:v>17.260000000000002</c:v>
                </c:pt>
                <c:pt idx="1727">
                  <c:v>17.27</c:v>
                </c:pt>
                <c:pt idx="1728">
                  <c:v>17.28</c:v>
                </c:pt>
                <c:pt idx="1729">
                  <c:v>17.29</c:v>
                </c:pt>
                <c:pt idx="1730">
                  <c:v>17.3</c:v>
                </c:pt>
                <c:pt idx="1731">
                  <c:v>17.309999999999999</c:v>
                </c:pt>
                <c:pt idx="1732">
                  <c:v>17.32</c:v>
                </c:pt>
                <c:pt idx="1733">
                  <c:v>17.329999999999998</c:v>
                </c:pt>
                <c:pt idx="1734">
                  <c:v>17.34</c:v>
                </c:pt>
                <c:pt idx="1735">
                  <c:v>17.350000000000001</c:v>
                </c:pt>
                <c:pt idx="1736">
                  <c:v>17.36</c:v>
                </c:pt>
                <c:pt idx="1737">
                  <c:v>17.37</c:v>
                </c:pt>
                <c:pt idx="1738">
                  <c:v>17.38</c:v>
                </c:pt>
                <c:pt idx="1739">
                  <c:v>17.39</c:v>
                </c:pt>
                <c:pt idx="1740">
                  <c:v>17.399999999999999</c:v>
                </c:pt>
                <c:pt idx="1741">
                  <c:v>17.41</c:v>
                </c:pt>
                <c:pt idx="1742">
                  <c:v>17.420000000000002</c:v>
                </c:pt>
                <c:pt idx="1743">
                  <c:v>17.43</c:v>
                </c:pt>
                <c:pt idx="1744">
                  <c:v>17.440000000000001</c:v>
                </c:pt>
                <c:pt idx="1745">
                  <c:v>17.45</c:v>
                </c:pt>
                <c:pt idx="1746">
                  <c:v>17.46</c:v>
                </c:pt>
                <c:pt idx="1747">
                  <c:v>17.47</c:v>
                </c:pt>
                <c:pt idx="1748">
                  <c:v>17.48</c:v>
                </c:pt>
                <c:pt idx="1749">
                  <c:v>17.489999999999998</c:v>
                </c:pt>
                <c:pt idx="1750">
                  <c:v>17.5</c:v>
                </c:pt>
                <c:pt idx="1751">
                  <c:v>17.510000000000002</c:v>
                </c:pt>
                <c:pt idx="1752">
                  <c:v>17.52</c:v>
                </c:pt>
                <c:pt idx="1753">
                  <c:v>17.53</c:v>
                </c:pt>
                <c:pt idx="1754">
                  <c:v>17.54</c:v>
                </c:pt>
                <c:pt idx="1755">
                  <c:v>17.55</c:v>
                </c:pt>
                <c:pt idx="1756">
                  <c:v>17.559999999999999</c:v>
                </c:pt>
                <c:pt idx="1757">
                  <c:v>17.57</c:v>
                </c:pt>
                <c:pt idx="1758">
                  <c:v>17.579999999999998</c:v>
                </c:pt>
                <c:pt idx="1759">
                  <c:v>17.59</c:v>
                </c:pt>
                <c:pt idx="1760">
                  <c:v>17.600000000000001</c:v>
                </c:pt>
                <c:pt idx="1761">
                  <c:v>17.61</c:v>
                </c:pt>
                <c:pt idx="1762">
                  <c:v>17.62</c:v>
                </c:pt>
                <c:pt idx="1763">
                  <c:v>17.63</c:v>
                </c:pt>
                <c:pt idx="1764">
                  <c:v>17.64</c:v>
                </c:pt>
                <c:pt idx="1765">
                  <c:v>17.649999999999999</c:v>
                </c:pt>
                <c:pt idx="1766">
                  <c:v>17.66</c:v>
                </c:pt>
                <c:pt idx="1767">
                  <c:v>17.670000000000002</c:v>
                </c:pt>
                <c:pt idx="1768">
                  <c:v>17.68</c:v>
                </c:pt>
                <c:pt idx="1769">
                  <c:v>17.690000000000001</c:v>
                </c:pt>
                <c:pt idx="1770">
                  <c:v>17.7</c:v>
                </c:pt>
                <c:pt idx="1771">
                  <c:v>17.71</c:v>
                </c:pt>
                <c:pt idx="1772">
                  <c:v>17.72</c:v>
                </c:pt>
                <c:pt idx="1773">
                  <c:v>17.73</c:v>
                </c:pt>
                <c:pt idx="1774">
                  <c:v>17.739999999999998</c:v>
                </c:pt>
                <c:pt idx="1775">
                  <c:v>17.75</c:v>
                </c:pt>
                <c:pt idx="1776">
                  <c:v>17.760000000000002</c:v>
                </c:pt>
                <c:pt idx="1777">
                  <c:v>17.77</c:v>
                </c:pt>
                <c:pt idx="1778">
                  <c:v>17.78</c:v>
                </c:pt>
                <c:pt idx="1779">
                  <c:v>17.79</c:v>
                </c:pt>
                <c:pt idx="1780">
                  <c:v>17.8</c:v>
                </c:pt>
                <c:pt idx="1781">
                  <c:v>17.809999999999999</c:v>
                </c:pt>
                <c:pt idx="1782">
                  <c:v>17.82</c:v>
                </c:pt>
                <c:pt idx="1783">
                  <c:v>17.829999999999998</c:v>
                </c:pt>
                <c:pt idx="1784">
                  <c:v>17.84</c:v>
                </c:pt>
                <c:pt idx="1785">
                  <c:v>17.850000000000001</c:v>
                </c:pt>
                <c:pt idx="1786">
                  <c:v>17.86</c:v>
                </c:pt>
                <c:pt idx="1787">
                  <c:v>17.87</c:v>
                </c:pt>
                <c:pt idx="1788">
                  <c:v>17.88</c:v>
                </c:pt>
                <c:pt idx="1789">
                  <c:v>17.89</c:v>
                </c:pt>
                <c:pt idx="1790">
                  <c:v>17.899999999999999</c:v>
                </c:pt>
                <c:pt idx="1791">
                  <c:v>17.91</c:v>
                </c:pt>
                <c:pt idx="1792">
                  <c:v>17.920000000000002</c:v>
                </c:pt>
                <c:pt idx="1793">
                  <c:v>17.93</c:v>
                </c:pt>
                <c:pt idx="1794">
                  <c:v>17.940000000000001</c:v>
                </c:pt>
                <c:pt idx="1795">
                  <c:v>17.95</c:v>
                </c:pt>
                <c:pt idx="1796">
                  <c:v>17.96</c:v>
                </c:pt>
                <c:pt idx="1797">
                  <c:v>17.97</c:v>
                </c:pt>
                <c:pt idx="1798">
                  <c:v>17.98</c:v>
                </c:pt>
                <c:pt idx="1799">
                  <c:v>17.989999999999998</c:v>
                </c:pt>
                <c:pt idx="1800">
                  <c:v>18</c:v>
                </c:pt>
                <c:pt idx="1801">
                  <c:v>18.010000000000002</c:v>
                </c:pt>
                <c:pt idx="1802">
                  <c:v>18.02</c:v>
                </c:pt>
                <c:pt idx="1803">
                  <c:v>18.03</c:v>
                </c:pt>
                <c:pt idx="1804">
                  <c:v>18.04</c:v>
                </c:pt>
                <c:pt idx="1805">
                  <c:v>18.05</c:v>
                </c:pt>
                <c:pt idx="1806">
                  <c:v>18.059999999999999</c:v>
                </c:pt>
                <c:pt idx="1807">
                  <c:v>18.07</c:v>
                </c:pt>
                <c:pt idx="1808">
                  <c:v>18.079999999999998</c:v>
                </c:pt>
                <c:pt idx="1809">
                  <c:v>18.09</c:v>
                </c:pt>
                <c:pt idx="1810">
                  <c:v>18.100000000000001</c:v>
                </c:pt>
                <c:pt idx="1811">
                  <c:v>18.11</c:v>
                </c:pt>
                <c:pt idx="1812">
                  <c:v>18.12</c:v>
                </c:pt>
                <c:pt idx="1813">
                  <c:v>18.13</c:v>
                </c:pt>
                <c:pt idx="1814">
                  <c:v>18.14</c:v>
                </c:pt>
                <c:pt idx="1815">
                  <c:v>18.149999999999999</c:v>
                </c:pt>
                <c:pt idx="1816">
                  <c:v>18.16</c:v>
                </c:pt>
                <c:pt idx="1817">
                  <c:v>18.170000000000002</c:v>
                </c:pt>
                <c:pt idx="1818">
                  <c:v>18.18</c:v>
                </c:pt>
                <c:pt idx="1819">
                  <c:v>18.190000000000001</c:v>
                </c:pt>
                <c:pt idx="1820">
                  <c:v>18.2</c:v>
                </c:pt>
                <c:pt idx="1821">
                  <c:v>18.21</c:v>
                </c:pt>
                <c:pt idx="1822">
                  <c:v>18.22</c:v>
                </c:pt>
                <c:pt idx="1823">
                  <c:v>18.23</c:v>
                </c:pt>
                <c:pt idx="1824">
                  <c:v>18.239999999999998</c:v>
                </c:pt>
                <c:pt idx="1825">
                  <c:v>18.25</c:v>
                </c:pt>
                <c:pt idx="1826">
                  <c:v>18.260000000000002</c:v>
                </c:pt>
                <c:pt idx="1827">
                  <c:v>18.27</c:v>
                </c:pt>
                <c:pt idx="1828">
                  <c:v>18.28</c:v>
                </c:pt>
                <c:pt idx="1829">
                  <c:v>18.29</c:v>
                </c:pt>
                <c:pt idx="1830">
                  <c:v>18.3</c:v>
                </c:pt>
                <c:pt idx="1831">
                  <c:v>18.309999999999999</c:v>
                </c:pt>
                <c:pt idx="1832">
                  <c:v>18.32</c:v>
                </c:pt>
                <c:pt idx="1833">
                  <c:v>18.329999999999998</c:v>
                </c:pt>
                <c:pt idx="1834">
                  <c:v>18.34</c:v>
                </c:pt>
                <c:pt idx="1835">
                  <c:v>18.350000000000001</c:v>
                </c:pt>
                <c:pt idx="1836">
                  <c:v>18.36</c:v>
                </c:pt>
                <c:pt idx="1837">
                  <c:v>18.37</c:v>
                </c:pt>
                <c:pt idx="1838">
                  <c:v>18.38</c:v>
                </c:pt>
                <c:pt idx="1839">
                  <c:v>18.39</c:v>
                </c:pt>
                <c:pt idx="1840">
                  <c:v>18.399999999999999</c:v>
                </c:pt>
                <c:pt idx="1841">
                  <c:v>18.41</c:v>
                </c:pt>
                <c:pt idx="1842">
                  <c:v>18.420000000000002</c:v>
                </c:pt>
                <c:pt idx="1843">
                  <c:v>18.43</c:v>
                </c:pt>
                <c:pt idx="1844">
                  <c:v>18.440000000000001</c:v>
                </c:pt>
                <c:pt idx="1845">
                  <c:v>18.45</c:v>
                </c:pt>
                <c:pt idx="1846">
                  <c:v>18.46</c:v>
                </c:pt>
                <c:pt idx="1847">
                  <c:v>18.47</c:v>
                </c:pt>
                <c:pt idx="1848">
                  <c:v>18.48</c:v>
                </c:pt>
                <c:pt idx="1849">
                  <c:v>18.489999999999998</c:v>
                </c:pt>
                <c:pt idx="1850">
                  <c:v>18.5</c:v>
                </c:pt>
                <c:pt idx="1851">
                  <c:v>18.510000000000002</c:v>
                </c:pt>
                <c:pt idx="1852">
                  <c:v>18.52</c:v>
                </c:pt>
                <c:pt idx="1853">
                  <c:v>18.53</c:v>
                </c:pt>
                <c:pt idx="1854">
                  <c:v>18.54</c:v>
                </c:pt>
                <c:pt idx="1855">
                  <c:v>18.55</c:v>
                </c:pt>
                <c:pt idx="1856">
                  <c:v>18.559999999999999</c:v>
                </c:pt>
                <c:pt idx="1857">
                  <c:v>18.57</c:v>
                </c:pt>
                <c:pt idx="1858">
                  <c:v>18.579999999999998</c:v>
                </c:pt>
                <c:pt idx="1859">
                  <c:v>18.59</c:v>
                </c:pt>
                <c:pt idx="1860">
                  <c:v>18.600000000000001</c:v>
                </c:pt>
                <c:pt idx="1861">
                  <c:v>18.61</c:v>
                </c:pt>
                <c:pt idx="1862">
                  <c:v>18.62</c:v>
                </c:pt>
                <c:pt idx="1863">
                  <c:v>18.63</c:v>
                </c:pt>
                <c:pt idx="1864">
                  <c:v>18.64</c:v>
                </c:pt>
                <c:pt idx="1865">
                  <c:v>18.649999999999999</c:v>
                </c:pt>
                <c:pt idx="1866">
                  <c:v>18.66</c:v>
                </c:pt>
                <c:pt idx="1867">
                  <c:v>18.670000000000002</c:v>
                </c:pt>
                <c:pt idx="1868">
                  <c:v>18.68</c:v>
                </c:pt>
                <c:pt idx="1869">
                  <c:v>18.690000000000001</c:v>
                </c:pt>
                <c:pt idx="1870">
                  <c:v>18.7</c:v>
                </c:pt>
                <c:pt idx="1871">
                  <c:v>18.71</c:v>
                </c:pt>
                <c:pt idx="1872">
                  <c:v>18.72</c:v>
                </c:pt>
                <c:pt idx="1873">
                  <c:v>18.73</c:v>
                </c:pt>
                <c:pt idx="1874">
                  <c:v>18.739999999999998</c:v>
                </c:pt>
                <c:pt idx="1875">
                  <c:v>18.75</c:v>
                </c:pt>
                <c:pt idx="1876">
                  <c:v>18.760000000000002</c:v>
                </c:pt>
                <c:pt idx="1877">
                  <c:v>18.77</c:v>
                </c:pt>
                <c:pt idx="1878">
                  <c:v>18.78</c:v>
                </c:pt>
                <c:pt idx="1879">
                  <c:v>18.79</c:v>
                </c:pt>
                <c:pt idx="1880">
                  <c:v>18.8</c:v>
                </c:pt>
                <c:pt idx="1881">
                  <c:v>18.809999999999999</c:v>
                </c:pt>
                <c:pt idx="1882">
                  <c:v>18.82</c:v>
                </c:pt>
                <c:pt idx="1883">
                  <c:v>18.829999999999998</c:v>
                </c:pt>
                <c:pt idx="1884">
                  <c:v>18.84</c:v>
                </c:pt>
                <c:pt idx="1885">
                  <c:v>18.850000000000001</c:v>
                </c:pt>
                <c:pt idx="1886">
                  <c:v>18.86</c:v>
                </c:pt>
                <c:pt idx="1887">
                  <c:v>18.87</c:v>
                </c:pt>
                <c:pt idx="1888">
                  <c:v>18.88</c:v>
                </c:pt>
                <c:pt idx="1889">
                  <c:v>18.89</c:v>
                </c:pt>
                <c:pt idx="1890">
                  <c:v>18.899999999999999</c:v>
                </c:pt>
                <c:pt idx="1891">
                  <c:v>18.91</c:v>
                </c:pt>
                <c:pt idx="1892">
                  <c:v>18.920000000000002</c:v>
                </c:pt>
                <c:pt idx="1893">
                  <c:v>18.93</c:v>
                </c:pt>
                <c:pt idx="1894">
                  <c:v>18.940000000000001</c:v>
                </c:pt>
                <c:pt idx="1895">
                  <c:v>18.95</c:v>
                </c:pt>
                <c:pt idx="1896">
                  <c:v>18.96</c:v>
                </c:pt>
                <c:pt idx="1897">
                  <c:v>18.97</c:v>
                </c:pt>
                <c:pt idx="1898">
                  <c:v>18.98</c:v>
                </c:pt>
                <c:pt idx="1899">
                  <c:v>18.989999999999998</c:v>
                </c:pt>
                <c:pt idx="1900">
                  <c:v>19</c:v>
                </c:pt>
                <c:pt idx="1901">
                  <c:v>19.010000000000002</c:v>
                </c:pt>
                <c:pt idx="1902">
                  <c:v>19.02</c:v>
                </c:pt>
                <c:pt idx="1903">
                  <c:v>19.03</c:v>
                </c:pt>
                <c:pt idx="1904">
                  <c:v>19.04</c:v>
                </c:pt>
                <c:pt idx="1905">
                  <c:v>19.05</c:v>
                </c:pt>
                <c:pt idx="1906">
                  <c:v>19.059999999999999</c:v>
                </c:pt>
                <c:pt idx="1907">
                  <c:v>19.07</c:v>
                </c:pt>
                <c:pt idx="1908">
                  <c:v>19.079999999999998</c:v>
                </c:pt>
                <c:pt idx="1909">
                  <c:v>19.09</c:v>
                </c:pt>
                <c:pt idx="1910">
                  <c:v>19.100000000000001</c:v>
                </c:pt>
                <c:pt idx="1911">
                  <c:v>19.11</c:v>
                </c:pt>
                <c:pt idx="1912">
                  <c:v>19.12</c:v>
                </c:pt>
                <c:pt idx="1913">
                  <c:v>19.13</c:v>
                </c:pt>
                <c:pt idx="1914">
                  <c:v>19.14</c:v>
                </c:pt>
                <c:pt idx="1915">
                  <c:v>19.149999999999999</c:v>
                </c:pt>
                <c:pt idx="1916">
                  <c:v>19.16</c:v>
                </c:pt>
                <c:pt idx="1917">
                  <c:v>19.170000000000002</c:v>
                </c:pt>
                <c:pt idx="1918">
                  <c:v>19.18</c:v>
                </c:pt>
                <c:pt idx="1919">
                  <c:v>19.190000000000001</c:v>
                </c:pt>
                <c:pt idx="1920">
                  <c:v>19.2</c:v>
                </c:pt>
                <c:pt idx="1921">
                  <c:v>19.21</c:v>
                </c:pt>
                <c:pt idx="1922">
                  <c:v>19.22</c:v>
                </c:pt>
                <c:pt idx="1923">
                  <c:v>19.23</c:v>
                </c:pt>
                <c:pt idx="1924">
                  <c:v>19.239999999999998</c:v>
                </c:pt>
                <c:pt idx="1925">
                  <c:v>19.25</c:v>
                </c:pt>
                <c:pt idx="1926">
                  <c:v>19.260000000000002</c:v>
                </c:pt>
                <c:pt idx="1927">
                  <c:v>19.27</c:v>
                </c:pt>
                <c:pt idx="1928">
                  <c:v>19.28</c:v>
                </c:pt>
                <c:pt idx="1929">
                  <c:v>19.29</c:v>
                </c:pt>
                <c:pt idx="1930">
                  <c:v>19.3</c:v>
                </c:pt>
                <c:pt idx="1931">
                  <c:v>19.309999999999999</c:v>
                </c:pt>
                <c:pt idx="1932">
                  <c:v>19.32</c:v>
                </c:pt>
                <c:pt idx="1933">
                  <c:v>19.329999999999998</c:v>
                </c:pt>
                <c:pt idx="1934">
                  <c:v>19.34</c:v>
                </c:pt>
                <c:pt idx="1935">
                  <c:v>19.350000000000001</c:v>
                </c:pt>
                <c:pt idx="1936">
                  <c:v>19.36</c:v>
                </c:pt>
                <c:pt idx="1937">
                  <c:v>19.37</c:v>
                </c:pt>
                <c:pt idx="1938">
                  <c:v>19.38</c:v>
                </c:pt>
                <c:pt idx="1939">
                  <c:v>19.39</c:v>
                </c:pt>
                <c:pt idx="1940">
                  <c:v>19.399999999999999</c:v>
                </c:pt>
              </c:numCache>
            </c:numRef>
          </c:cat>
          <c:val>
            <c:numRef>
              <c:f>'Rocket Sim Data'!$B$2:$B$1942</c:f>
              <c:numCache>
                <c:formatCode>General</c:formatCode>
                <c:ptCount val="1941"/>
                <c:pt idx="0">
                  <c:v>0</c:v>
                </c:pt>
                <c:pt idx="1">
                  <c:v>0</c:v>
                </c:pt>
                <c:pt idx="2">
                  <c:v>0</c:v>
                </c:pt>
                <c:pt idx="3">
                  <c:v>1E-3</c:v>
                </c:pt>
                <c:pt idx="4">
                  <c:v>5.0000000000000001E-3</c:v>
                </c:pt>
                <c:pt idx="5">
                  <c:v>1.4E-2</c:v>
                </c:pt>
                <c:pt idx="6">
                  <c:v>2.9000000000000001E-2</c:v>
                </c:pt>
                <c:pt idx="7">
                  <c:v>5.3999999999999999E-2</c:v>
                </c:pt>
                <c:pt idx="8">
                  <c:v>8.8999999999999996E-2</c:v>
                </c:pt>
                <c:pt idx="9">
                  <c:v>0.13700000000000001</c:v>
                </c:pt>
                <c:pt idx="10">
                  <c:v>0.19900000000000001</c:v>
                </c:pt>
                <c:pt idx="11">
                  <c:v>0.27700000000000002</c:v>
                </c:pt>
                <c:pt idx="12">
                  <c:v>0.371</c:v>
                </c:pt>
                <c:pt idx="13">
                  <c:v>0.48099999999999998</c:v>
                </c:pt>
                <c:pt idx="14">
                  <c:v>0.60699999999999998</c:v>
                </c:pt>
                <c:pt idx="15">
                  <c:v>0.749</c:v>
                </c:pt>
                <c:pt idx="16">
                  <c:v>0.90800000000000003</c:v>
                </c:pt>
                <c:pt idx="17">
                  <c:v>1.0840000000000001</c:v>
                </c:pt>
                <c:pt idx="18">
                  <c:v>1.276</c:v>
                </c:pt>
                <c:pt idx="19">
                  <c:v>1.486</c:v>
                </c:pt>
                <c:pt idx="20">
                  <c:v>1.712</c:v>
                </c:pt>
                <c:pt idx="21">
                  <c:v>1.956</c:v>
                </c:pt>
                <c:pt idx="22">
                  <c:v>2.218</c:v>
                </c:pt>
                <c:pt idx="23">
                  <c:v>2.4969999999999999</c:v>
                </c:pt>
                <c:pt idx="24">
                  <c:v>2.794</c:v>
                </c:pt>
                <c:pt idx="25">
                  <c:v>3.11</c:v>
                </c:pt>
                <c:pt idx="26">
                  <c:v>3.4430000000000001</c:v>
                </c:pt>
                <c:pt idx="27">
                  <c:v>3.7949999999999999</c:v>
                </c:pt>
                <c:pt idx="28">
                  <c:v>4.165</c:v>
                </c:pt>
                <c:pt idx="29">
                  <c:v>4.5549999999999997</c:v>
                </c:pt>
                <c:pt idx="30">
                  <c:v>4.9630000000000001</c:v>
                </c:pt>
                <c:pt idx="31">
                  <c:v>5.39</c:v>
                </c:pt>
                <c:pt idx="32">
                  <c:v>5.8360000000000003</c:v>
                </c:pt>
                <c:pt idx="33">
                  <c:v>6.3010000000000002</c:v>
                </c:pt>
                <c:pt idx="34">
                  <c:v>6.7850000000000001</c:v>
                </c:pt>
                <c:pt idx="35">
                  <c:v>7.2889999999999997</c:v>
                </c:pt>
                <c:pt idx="36">
                  <c:v>7.8120000000000003</c:v>
                </c:pt>
                <c:pt idx="37">
                  <c:v>8.3539999999999992</c:v>
                </c:pt>
                <c:pt idx="38">
                  <c:v>8.9160000000000004</c:v>
                </c:pt>
                <c:pt idx="39">
                  <c:v>9.4969999999999999</c:v>
                </c:pt>
                <c:pt idx="40">
                  <c:v>10.098000000000001</c:v>
                </c:pt>
                <c:pt idx="41">
                  <c:v>10.718</c:v>
                </c:pt>
                <c:pt idx="42">
                  <c:v>11.358000000000001</c:v>
                </c:pt>
                <c:pt idx="43">
                  <c:v>12.018000000000001</c:v>
                </c:pt>
                <c:pt idx="44">
                  <c:v>12.698</c:v>
                </c:pt>
                <c:pt idx="45">
                  <c:v>13.398</c:v>
                </c:pt>
                <c:pt idx="46">
                  <c:v>14.118</c:v>
                </c:pt>
                <c:pt idx="47">
                  <c:v>14.858000000000001</c:v>
                </c:pt>
                <c:pt idx="48">
                  <c:v>15.618</c:v>
                </c:pt>
                <c:pt idx="49">
                  <c:v>16.398</c:v>
                </c:pt>
                <c:pt idx="50">
                  <c:v>17.199000000000002</c:v>
                </c:pt>
                <c:pt idx="51">
                  <c:v>18.02</c:v>
                </c:pt>
                <c:pt idx="52">
                  <c:v>18.861000000000001</c:v>
                </c:pt>
                <c:pt idx="53">
                  <c:v>19.722999999999999</c:v>
                </c:pt>
                <c:pt idx="54">
                  <c:v>20.606000000000002</c:v>
                </c:pt>
                <c:pt idx="55">
                  <c:v>21.509</c:v>
                </c:pt>
                <c:pt idx="56">
                  <c:v>22.433</c:v>
                </c:pt>
                <c:pt idx="57">
                  <c:v>23.376999999999999</c:v>
                </c:pt>
                <c:pt idx="58">
                  <c:v>24.343</c:v>
                </c:pt>
                <c:pt idx="59">
                  <c:v>25.329000000000001</c:v>
                </c:pt>
                <c:pt idx="60">
                  <c:v>26.335999999999999</c:v>
                </c:pt>
                <c:pt idx="61">
                  <c:v>27.364000000000001</c:v>
                </c:pt>
                <c:pt idx="62">
                  <c:v>28.414000000000001</c:v>
                </c:pt>
                <c:pt idx="63">
                  <c:v>29.484000000000002</c:v>
                </c:pt>
                <c:pt idx="64">
                  <c:v>30.576000000000001</c:v>
                </c:pt>
                <c:pt idx="65">
                  <c:v>31.689</c:v>
                </c:pt>
                <c:pt idx="66">
                  <c:v>32.823999999999998</c:v>
                </c:pt>
                <c:pt idx="67">
                  <c:v>33.979999999999997</c:v>
                </c:pt>
                <c:pt idx="68">
                  <c:v>35.158000000000001</c:v>
                </c:pt>
                <c:pt idx="69">
                  <c:v>36.356999999999999</c:v>
                </c:pt>
                <c:pt idx="70">
                  <c:v>37.576999999999998</c:v>
                </c:pt>
                <c:pt idx="71">
                  <c:v>38.82</c:v>
                </c:pt>
                <c:pt idx="72">
                  <c:v>40.084000000000003</c:v>
                </c:pt>
                <c:pt idx="73">
                  <c:v>41.37</c:v>
                </c:pt>
                <c:pt idx="74">
                  <c:v>42.677999999999997</c:v>
                </c:pt>
                <c:pt idx="75">
                  <c:v>44.006999999999998</c:v>
                </c:pt>
                <c:pt idx="76">
                  <c:v>45.359000000000002</c:v>
                </c:pt>
                <c:pt idx="77">
                  <c:v>46.732999999999997</c:v>
                </c:pt>
                <c:pt idx="78">
                  <c:v>48.128</c:v>
                </c:pt>
                <c:pt idx="79">
                  <c:v>49.545999999999999</c:v>
                </c:pt>
                <c:pt idx="80">
                  <c:v>50.985999999999997</c:v>
                </c:pt>
                <c:pt idx="81">
                  <c:v>52.448</c:v>
                </c:pt>
                <c:pt idx="82">
                  <c:v>53.933</c:v>
                </c:pt>
                <c:pt idx="83">
                  <c:v>55.439</c:v>
                </c:pt>
                <c:pt idx="84">
                  <c:v>56.968000000000004</c:v>
                </c:pt>
                <c:pt idx="85">
                  <c:v>58.52</c:v>
                </c:pt>
                <c:pt idx="86">
                  <c:v>60.094000000000001</c:v>
                </c:pt>
                <c:pt idx="87">
                  <c:v>61.69</c:v>
                </c:pt>
                <c:pt idx="88">
                  <c:v>63.31</c:v>
                </c:pt>
                <c:pt idx="89">
                  <c:v>64.950999999999993</c:v>
                </c:pt>
                <c:pt idx="90">
                  <c:v>66.616</c:v>
                </c:pt>
                <c:pt idx="91">
                  <c:v>68.302999999999997</c:v>
                </c:pt>
                <c:pt idx="92">
                  <c:v>70.013000000000005</c:v>
                </c:pt>
                <c:pt idx="93">
                  <c:v>71.745000000000005</c:v>
                </c:pt>
                <c:pt idx="94">
                  <c:v>73.501000000000005</c:v>
                </c:pt>
                <c:pt idx="95">
                  <c:v>75.278999999999996</c:v>
                </c:pt>
                <c:pt idx="96">
                  <c:v>77.08</c:v>
                </c:pt>
                <c:pt idx="97">
                  <c:v>78.905000000000001</c:v>
                </c:pt>
                <c:pt idx="98">
                  <c:v>80.751999999999995</c:v>
                </c:pt>
                <c:pt idx="99">
                  <c:v>82.622</c:v>
                </c:pt>
                <c:pt idx="100">
                  <c:v>84.516000000000005</c:v>
                </c:pt>
                <c:pt idx="101">
                  <c:v>86.432000000000002</c:v>
                </c:pt>
                <c:pt idx="102">
                  <c:v>88.372</c:v>
                </c:pt>
                <c:pt idx="103">
                  <c:v>90.334999999999994</c:v>
                </c:pt>
                <c:pt idx="104">
                  <c:v>92.320999999999998</c:v>
                </c:pt>
                <c:pt idx="105">
                  <c:v>94.331000000000003</c:v>
                </c:pt>
                <c:pt idx="106">
                  <c:v>96.364000000000004</c:v>
                </c:pt>
                <c:pt idx="107">
                  <c:v>98.42</c:v>
                </c:pt>
                <c:pt idx="108">
                  <c:v>100.5</c:v>
                </c:pt>
                <c:pt idx="109">
                  <c:v>102.60299999999999</c:v>
                </c:pt>
                <c:pt idx="110">
                  <c:v>104.73</c:v>
                </c:pt>
                <c:pt idx="111">
                  <c:v>106.88</c:v>
                </c:pt>
                <c:pt idx="112">
                  <c:v>109.054</c:v>
                </c:pt>
                <c:pt idx="113">
                  <c:v>111.251</c:v>
                </c:pt>
                <c:pt idx="114">
                  <c:v>113.47199999999999</c:v>
                </c:pt>
                <c:pt idx="115">
                  <c:v>115.71599999999999</c:v>
                </c:pt>
                <c:pt idx="116">
                  <c:v>117.98399999999999</c:v>
                </c:pt>
                <c:pt idx="117">
                  <c:v>120.276</c:v>
                </c:pt>
                <c:pt idx="118">
                  <c:v>122.592</c:v>
                </c:pt>
                <c:pt idx="119">
                  <c:v>124.931</c:v>
                </c:pt>
                <c:pt idx="120">
                  <c:v>127.29300000000001</c:v>
                </c:pt>
                <c:pt idx="121">
                  <c:v>129.68</c:v>
                </c:pt>
                <c:pt idx="122">
                  <c:v>132.09</c:v>
                </c:pt>
                <c:pt idx="123">
                  <c:v>134.524</c:v>
                </c:pt>
                <c:pt idx="124">
                  <c:v>136.982</c:v>
                </c:pt>
                <c:pt idx="125">
                  <c:v>139.464</c:v>
                </c:pt>
                <c:pt idx="126">
                  <c:v>141.96899999999999</c:v>
                </c:pt>
                <c:pt idx="127">
                  <c:v>144.49799999999999</c:v>
                </c:pt>
                <c:pt idx="128">
                  <c:v>147.05099999999999</c:v>
                </c:pt>
                <c:pt idx="129">
                  <c:v>149.62799999999999</c:v>
                </c:pt>
                <c:pt idx="130">
                  <c:v>152.22900000000001</c:v>
                </c:pt>
                <c:pt idx="131">
                  <c:v>154.85400000000001</c:v>
                </c:pt>
                <c:pt idx="132">
                  <c:v>157.50299999999999</c:v>
                </c:pt>
                <c:pt idx="133">
                  <c:v>160.17599999999999</c:v>
                </c:pt>
                <c:pt idx="134">
                  <c:v>162.87299999999999</c:v>
                </c:pt>
                <c:pt idx="135">
                  <c:v>165.59299999999999</c:v>
                </c:pt>
                <c:pt idx="136">
                  <c:v>168.33799999999999</c:v>
                </c:pt>
                <c:pt idx="137">
                  <c:v>171.107</c:v>
                </c:pt>
                <c:pt idx="138">
                  <c:v>173.9</c:v>
                </c:pt>
                <c:pt idx="139">
                  <c:v>176.71700000000001</c:v>
                </c:pt>
                <c:pt idx="140">
                  <c:v>179.55799999999999</c:v>
                </c:pt>
                <c:pt idx="141">
                  <c:v>182.423</c:v>
                </c:pt>
                <c:pt idx="142">
                  <c:v>185.31200000000001</c:v>
                </c:pt>
                <c:pt idx="143">
                  <c:v>188.226</c:v>
                </c:pt>
                <c:pt idx="144">
                  <c:v>191.16399999999999</c:v>
                </c:pt>
                <c:pt idx="145">
                  <c:v>194.125</c:v>
                </c:pt>
                <c:pt idx="146">
                  <c:v>197.11099999999999</c:v>
                </c:pt>
                <c:pt idx="147">
                  <c:v>200.12200000000001</c:v>
                </c:pt>
                <c:pt idx="148">
                  <c:v>203.15600000000001</c:v>
                </c:pt>
                <c:pt idx="149">
                  <c:v>206.215</c:v>
                </c:pt>
                <c:pt idx="150">
                  <c:v>209.298</c:v>
                </c:pt>
                <c:pt idx="151">
                  <c:v>212.405</c:v>
                </c:pt>
                <c:pt idx="152">
                  <c:v>215.536</c:v>
                </c:pt>
                <c:pt idx="153">
                  <c:v>218.69200000000001</c:v>
                </c:pt>
                <c:pt idx="154">
                  <c:v>221.87200000000001</c:v>
                </c:pt>
                <c:pt idx="155">
                  <c:v>225.07599999999999</c:v>
                </c:pt>
                <c:pt idx="156">
                  <c:v>228.304</c:v>
                </c:pt>
                <c:pt idx="157">
                  <c:v>231.55699999999999</c:v>
                </c:pt>
                <c:pt idx="158">
                  <c:v>234.834</c:v>
                </c:pt>
                <c:pt idx="159">
                  <c:v>238.13499999999999</c:v>
                </c:pt>
                <c:pt idx="160">
                  <c:v>241.46100000000001</c:v>
                </c:pt>
                <c:pt idx="161">
                  <c:v>244.81100000000001</c:v>
                </c:pt>
                <c:pt idx="162">
                  <c:v>248.185</c:v>
                </c:pt>
                <c:pt idx="163">
                  <c:v>251.583</c:v>
                </c:pt>
                <c:pt idx="164">
                  <c:v>255.006</c:v>
                </c:pt>
                <c:pt idx="165">
                  <c:v>258.45299999999997</c:v>
                </c:pt>
                <c:pt idx="166">
                  <c:v>261.92399999999998</c:v>
                </c:pt>
                <c:pt idx="167">
                  <c:v>265.41899999999998</c:v>
                </c:pt>
                <c:pt idx="168">
                  <c:v>268.93900000000002</c:v>
                </c:pt>
                <c:pt idx="169">
                  <c:v>272.483</c:v>
                </c:pt>
                <c:pt idx="170">
                  <c:v>276.05200000000002</c:v>
                </c:pt>
                <c:pt idx="171">
                  <c:v>279.64400000000001</c:v>
                </c:pt>
                <c:pt idx="172">
                  <c:v>283.26100000000002</c:v>
                </c:pt>
                <c:pt idx="173">
                  <c:v>286.90199999999999</c:v>
                </c:pt>
                <c:pt idx="174">
                  <c:v>290.56799999999998</c:v>
                </c:pt>
                <c:pt idx="175">
                  <c:v>294.25799999999998</c:v>
                </c:pt>
                <c:pt idx="176">
                  <c:v>297.97199999999998</c:v>
                </c:pt>
                <c:pt idx="177">
                  <c:v>301.70999999999998</c:v>
                </c:pt>
                <c:pt idx="178">
                  <c:v>305.47199999999998</c:v>
                </c:pt>
                <c:pt idx="179">
                  <c:v>309.25900000000001</c:v>
                </c:pt>
                <c:pt idx="180">
                  <c:v>313.07</c:v>
                </c:pt>
                <c:pt idx="181">
                  <c:v>316.90499999999997</c:v>
                </c:pt>
                <c:pt idx="182">
                  <c:v>320.76400000000001</c:v>
                </c:pt>
                <c:pt idx="183">
                  <c:v>324.64800000000002</c:v>
                </c:pt>
                <c:pt idx="184">
                  <c:v>328.55599999999998</c:v>
                </c:pt>
                <c:pt idx="185">
                  <c:v>332.488</c:v>
                </c:pt>
                <c:pt idx="186">
                  <c:v>336.44400000000002</c:v>
                </c:pt>
                <c:pt idx="187">
                  <c:v>340.42399999999998</c:v>
                </c:pt>
                <c:pt idx="188">
                  <c:v>344.428</c:v>
                </c:pt>
                <c:pt idx="189">
                  <c:v>348.45499999999998</c:v>
                </c:pt>
                <c:pt idx="190">
                  <c:v>352.50700000000001</c:v>
                </c:pt>
                <c:pt idx="191">
                  <c:v>356.58199999999999</c:v>
                </c:pt>
                <c:pt idx="192">
                  <c:v>360.68099999999998</c:v>
                </c:pt>
                <c:pt idx="193">
                  <c:v>364.803</c:v>
                </c:pt>
                <c:pt idx="194">
                  <c:v>368.94900000000001</c:v>
                </c:pt>
                <c:pt idx="195">
                  <c:v>373.11799999999999</c:v>
                </c:pt>
                <c:pt idx="196">
                  <c:v>377.31099999999998</c:v>
                </c:pt>
                <c:pt idx="197">
                  <c:v>381.52600000000001</c:v>
                </c:pt>
                <c:pt idx="198">
                  <c:v>385.76400000000001</c:v>
                </c:pt>
                <c:pt idx="199">
                  <c:v>390.02600000000001</c:v>
                </c:pt>
                <c:pt idx="200">
                  <c:v>394.31</c:v>
                </c:pt>
                <c:pt idx="201">
                  <c:v>398.61700000000002</c:v>
                </c:pt>
                <c:pt idx="202">
                  <c:v>402.947</c:v>
                </c:pt>
                <c:pt idx="203">
                  <c:v>407.29899999999998</c:v>
                </c:pt>
                <c:pt idx="204">
                  <c:v>411.673</c:v>
                </c:pt>
                <c:pt idx="205">
                  <c:v>416.07100000000003</c:v>
                </c:pt>
                <c:pt idx="206">
                  <c:v>420.49</c:v>
                </c:pt>
                <c:pt idx="207">
                  <c:v>424.93099999999998</c:v>
                </c:pt>
                <c:pt idx="208">
                  <c:v>429.39499999999998</c:v>
                </c:pt>
                <c:pt idx="209">
                  <c:v>433.88</c:v>
                </c:pt>
                <c:pt idx="210">
                  <c:v>438.387</c:v>
                </c:pt>
                <c:pt idx="211">
                  <c:v>442.91500000000002</c:v>
                </c:pt>
                <c:pt idx="212">
                  <c:v>447.46499999999997</c:v>
                </c:pt>
                <c:pt idx="213">
                  <c:v>452.03699999999998</c:v>
                </c:pt>
                <c:pt idx="214">
                  <c:v>456.62900000000002</c:v>
                </c:pt>
                <c:pt idx="215">
                  <c:v>461.24200000000002</c:v>
                </c:pt>
                <c:pt idx="216">
                  <c:v>465.87599999999998</c:v>
                </c:pt>
                <c:pt idx="217">
                  <c:v>470.53100000000001</c:v>
                </c:pt>
                <c:pt idx="218">
                  <c:v>475.20699999999999</c:v>
                </c:pt>
                <c:pt idx="219">
                  <c:v>479.90300000000002</c:v>
                </c:pt>
                <c:pt idx="220">
                  <c:v>484.61900000000003</c:v>
                </c:pt>
                <c:pt idx="221">
                  <c:v>489.35500000000002</c:v>
                </c:pt>
                <c:pt idx="222">
                  <c:v>494.11200000000002</c:v>
                </c:pt>
                <c:pt idx="223">
                  <c:v>498.88799999999998</c:v>
                </c:pt>
                <c:pt idx="224">
                  <c:v>503.68400000000003</c:v>
                </c:pt>
                <c:pt idx="225">
                  <c:v>508.5</c:v>
                </c:pt>
                <c:pt idx="226">
                  <c:v>513.33500000000004</c:v>
                </c:pt>
                <c:pt idx="227">
                  <c:v>518.19000000000005</c:v>
                </c:pt>
                <c:pt idx="228">
                  <c:v>523.06299999999999</c:v>
                </c:pt>
                <c:pt idx="229">
                  <c:v>527.95600000000002</c:v>
                </c:pt>
                <c:pt idx="230">
                  <c:v>532.86800000000005</c:v>
                </c:pt>
                <c:pt idx="231">
                  <c:v>537.798</c:v>
                </c:pt>
                <c:pt idx="232">
                  <c:v>542.74800000000005</c:v>
                </c:pt>
                <c:pt idx="233">
                  <c:v>547.71500000000003</c:v>
                </c:pt>
                <c:pt idx="234">
                  <c:v>552.702</c:v>
                </c:pt>
                <c:pt idx="235">
                  <c:v>557.70600000000002</c:v>
                </c:pt>
                <c:pt idx="236">
                  <c:v>562.72900000000004</c:v>
                </c:pt>
                <c:pt idx="237">
                  <c:v>567.77</c:v>
                </c:pt>
                <c:pt idx="238">
                  <c:v>572.82799999999997</c:v>
                </c:pt>
                <c:pt idx="239">
                  <c:v>577.90499999999997</c:v>
                </c:pt>
                <c:pt idx="240">
                  <c:v>582.99900000000002</c:v>
                </c:pt>
                <c:pt idx="241">
                  <c:v>588.11</c:v>
                </c:pt>
                <c:pt idx="242">
                  <c:v>593.23900000000003</c:v>
                </c:pt>
                <c:pt idx="243">
                  <c:v>598.38599999999997</c:v>
                </c:pt>
                <c:pt idx="244">
                  <c:v>603.54899999999998</c:v>
                </c:pt>
                <c:pt idx="245">
                  <c:v>608.72900000000004</c:v>
                </c:pt>
                <c:pt idx="246">
                  <c:v>613.92700000000002</c:v>
                </c:pt>
                <c:pt idx="247">
                  <c:v>619.14099999999996</c:v>
                </c:pt>
                <c:pt idx="248">
                  <c:v>624.37199999999996</c:v>
                </c:pt>
                <c:pt idx="249">
                  <c:v>629.61900000000003</c:v>
                </c:pt>
                <c:pt idx="250">
                  <c:v>634.88199999999995</c:v>
                </c:pt>
                <c:pt idx="251">
                  <c:v>640.16200000000003</c:v>
                </c:pt>
                <c:pt idx="252">
                  <c:v>645.45799999999997</c:v>
                </c:pt>
                <c:pt idx="253">
                  <c:v>650.77</c:v>
                </c:pt>
                <c:pt idx="254">
                  <c:v>656.09799999999996</c:v>
                </c:pt>
                <c:pt idx="255">
                  <c:v>661.44200000000001</c:v>
                </c:pt>
                <c:pt idx="256">
                  <c:v>666.80200000000002</c:v>
                </c:pt>
                <c:pt idx="257">
                  <c:v>672.17700000000002</c:v>
                </c:pt>
                <c:pt idx="258">
                  <c:v>677.56700000000001</c:v>
                </c:pt>
                <c:pt idx="259">
                  <c:v>682.97299999999996</c:v>
                </c:pt>
                <c:pt idx="260">
                  <c:v>688.39400000000001</c:v>
                </c:pt>
                <c:pt idx="261">
                  <c:v>693.83</c:v>
                </c:pt>
                <c:pt idx="262">
                  <c:v>699.28099999999995</c:v>
                </c:pt>
                <c:pt idx="263">
                  <c:v>704.74699999999996</c:v>
                </c:pt>
                <c:pt idx="264">
                  <c:v>710.22699999999998</c:v>
                </c:pt>
                <c:pt idx="265">
                  <c:v>715.72199999999998</c:v>
                </c:pt>
                <c:pt idx="266">
                  <c:v>721.23199999999997</c:v>
                </c:pt>
                <c:pt idx="267">
                  <c:v>726.75599999999997</c:v>
                </c:pt>
                <c:pt idx="268">
                  <c:v>732.29399999999998</c:v>
                </c:pt>
                <c:pt idx="269">
                  <c:v>737.846</c:v>
                </c:pt>
                <c:pt idx="270">
                  <c:v>743.41300000000001</c:v>
                </c:pt>
                <c:pt idx="271">
                  <c:v>748.99300000000005</c:v>
                </c:pt>
                <c:pt idx="272">
                  <c:v>754.58699999999999</c:v>
                </c:pt>
                <c:pt idx="273">
                  <c:v>760.19399999999996</c:v>
                </c:pt>
                <c:pt idx="274">
                  <c:v>765.81600000000003</c:v>
                </c:pt>
                <c:pt idx="275">
                  <c:v>771.45</c:v>
                </c:pt>
                <c:pt idx="276">
                  <c:v>777.09799999999996</c:v>
                </c:pt>
                <c:pt idx="277">
                  <c:v>782.75900000000001</c:v>
                </c:pt>
                <c:pt idx="278">
                  <c:v>788.43299999999999</c:v>
                </c:pt>
                <c:pt idx="279">
                  <c:v>794.12099999999998</c:v>
                </c:pt>
                <c:pt idx="280">
                  <c:v>799.82100000000003</c:v>
                </c:pt>
                <c:pt idx="281">
                  <c:v>805.53300000000002</c:v>
                </c:pt>
                <c:pt idx="282">
                  <c:v>811.25900000000001</c:v>
                </c:pt>
                <c:pt idx="283">
                  <c:v>816.99599999999998</c:v>
                </c:pt>
                <c:pt idx="284">
                  <c:v>822.74699999999996</c:v>
                </c:pt>
                <c:pt idx="285">
                  <c:v>828.50900000000001</c:v>
                </c:pt>
                <c:pt idx="286">
                  <c:v>834.28399999999999</c:v>
                </c:pt>
                <c:pt idx="287">
                  <c:v>840.07100000000003</c:v>
                </c:pt>
                <c:pt idx="288">
                  <c:v>845.86900000000003</c:v>
                </c:pt>
                <c:pt idx="289">
                  <c:v>851.68</c:v>
                </c:pt>
                <c:pt idx="290">
                  <c:v>857.50199999999995</c:v>
                </c:pt>
                <c:pt idx="291">
                  <c:v>863.33600000000001</c:v>
                </c:pt>
                <c:pt idx="292">
                  <c:v>869.18200000000002</c:v>
                </c:pt>
                <c:pt idx="293">
                  <c:v>875.03899999999999</c:v>
                </c:pt>
                <c:pt idx="294">
                  <c:v>880.90700000000004</c:v>
                </c:pt>
                <c:pt idx="295">
                  <c:v>886.78700000000003</c:v>
                </c:pt>
                <c:pt idx="296">
                  <c:v>892.678</c:v>
                </c:pt>
                <c:pt idx="297">
                  <c:v>898.57899999999995</c:v>
                </c:pt>
                <c:pt idx="298">
                  <c:v>904.49199999999996</c:v>
                </c:pt>
                <c:pt idx="299">
                  <c:v>910.41499999999996</c:v>
                </c:pt>
                <c:pt idx="300">
                  <c:v>916.35</c:v>
                </c:pt>
                <c:pt idx="301">
                  <c:v>922.29499999999996</c:v>
                </c:pt>
                <c:pt idx="302">
                  <c:v>928.25</c:v>
                </c:pt>
                <c:pt idx="303">
                  <c:v>934.21600000000001</c:v>
                </c:pt>
                <c:pt idx="304">
                  <c:v>940.19200000000001</c:v>
                </c:pt>
                <c:pt idx="305">
                  <c:v>946.178</c:v>
                </c:pt>
                <c:pt idx="306">
                  <c:v>952.17499999999995</c:v>
                </c:pt>
                <c:pt idx="307">
                  <c:v>958.18100000000004</c:v>
                </c:pt>
                <c:pt idx="308">
                  <c:v>964.197</c:v>
                </c:pt>
                <c:pt idx="309">
                  <c:v>970.22400000000005</c:v>
                </c:pt>
                <c:pt idx="310">
                  <c:v>976.26</c:v>
                </c:pt>
                <c:pt idx="311">
                  <c:v>982.30499999999995</c:v>
                </c:pt>
                <c:pt idx="312">
                  <c:v>988.36099999999999</c:v>
                </c:pt>
                <c:pt idx="313">
                  <c:v>994.42499999999995</c:v>
                </c:pt>
                <c:pt idx="314">
                  <c:v>1000.499</c:v>
                </c:pt>
                <c:pt idx="315">
                  <c:v>1006.583</c:v>
                </c:pt>
                <c:pt idx="316">
                  <c:v>1012.675</c:v>
                </c:pt>
                <c:pt idx="317">
                  <c:v>1018.777</c:v>
                </c:pt>
                <c:pt idx="318">
                  <c:v>1024.8869999999999</c:v>
                </c:pt>
                <c:pt idx="319">
                  <c:v>1031.0070000000001</c:v>
                </c:pt>
                <c:pt idx="320">
                  <c:v>1037.135</c:v>
                </c:pt>
                <c:pt idx="321">
                  <c:v>1043.2719999999999</c:v>
                </c:pt>
                <c:pt idx="322">
                  <c:v>1049.4169999999999</c:v>
                </c:pt>
                <c:pt idx="323">
                  <c:v>1055.5719999999999</c:v>
                </c:pt>
                <c:pt idx="324">
                  <c:v>1061.7339999999999</c:v>
                </c:pt>
                <c:pt idx="325">
                  <c:v>1067.905</c:v>
                </c:pt>
                <c:pt idx="326">
                  <c:v>1074.0840000000001</c:v>
                </c:pt>
                <c:pt idx="327">
                  <c:v>1080.271</c:v>
                </c:pt>
                <c:pt idx="328">
                  <c:v>1086.4670000000001</c:v>
                </c:pt>
                <c:pt idx="329">
                  <c:v>1092.67</c:v>
                </c:pt>
                <c:pt idx="330">
                  <c:v>1098.8820000000001</c:v>
                </c:pt>
                <c:pt idx="331">
                  <c:v>1105.1010000000001</c:v>
                </c:pt>
                <c:pt idx="332">
                  <c:v>1111.328</c:v>
                </c:pt>
                <c:pt idx="333">
                  <c:v>1117.5619999999999</c:v>
                </c:pt>
                <c:pt idx="334">
                  <c:v>1123.8050000000001</c:v>
                </c:pt>
                <c:pt idx="335">
                  <c:v>1130.0540000000001</c:v>
                </c:pt>
                <c:pt idx="336">
                  <c:v>1136.3119999999999</c:v>
                </c:pt>
                <c:pt idx="337">
                  <c:v>1142.576</c:v>
                </c:pt>
                <c:pt idx="338">
                  <c:v>1148.848</c:v>
                </c:pt>
                <c:pt idx="339">
                  <c:v>1155.127</c:v>
                </c:pt>
                <c:pt idx="340">
                  <c:v>1161.413</c:v>
                </c:pt>
                <c:pt idx="341">
                  <c:v>1167.7059999999999</c:v>
                </c:pt>
                <c:pt idx="342">
                  <c:v>1174.0060000000001</c:v>
                </c:pt>
                <c:pt idx="343">
                  <c:v>1180.3119999999999</c:v>
                </c:pt>
                <c:pt idx="344">
                  <c:v>1186.626</c:v>
                </c:pt>
                <c:pt idx="345">
                  <c:v>1192.9459999999999</c:v>
                </c:pt>
                <c:pt idx="346">
                  <c:v>1199.2729999999999</c:v>
                </c:pt>
                <c:pt idx="347">
                  <c:v>1205.606</c:v>
                </c:pt>
                <c:pt idx="348">
                  <c:v>1211.9459999999999</c:v>
                </c:pt>
                <c:pt idx="349">
                  <c:v>1218.2919999999999</c:v>
                </c:pt>
                <c:pt idx="350">
                  <c:v>1224.644</c:v>
                </c:pt>
                <c:pt idx="351">
                  <c:v>1231.0029999999999</c:v>
                </c:pt>
                <c:pt idx="352">
                  <c:v>1237.367</c:v>
                </c:pt>
                <c:pt idx="353">
                  <c:v>1243.7380000000001</c:v>
                </c:pt>
                <c:pt idx="354">
                  <c:v>1250.115</c:v>
                </c:pt>
                <c:pt idx="355">
                  <c:v>1256.4970000000001</c:v>
                </c:pt>
                <c:pt idx="356">
                  <c:v>1262.885</c:v>
                </c:pt>
                <c:pt idx="357">
                  <c:v>1269.279</c:v>
                </c:pt>
                <c:pt idx="358">
                  <c:v>1275.6790000000001</c:v>
                </c:pt>
                <c:pt idx="359">
                  <c:v>1282.0840000000001</c:v>
                </c:pt>
                <c:pt idx="360">
                  <c:v>1288.4949999999999</c:v>
                </c:pt>
                <c:pt idx="361">
                  <c:v>1294.9110000000001</c:v>
                </c:pt>
                <c:pt idx="362">
                  <c:v>1301.3330000000001</c:v>
                </c:pt>
                <c:pt idx="363">
                  <c:v>1307.759</c:v>
                </c:pt>
                <c:pt idx="364">
                  <c:v>1314.191</c:v>
                </c:pt>
                <c:pt idx="365">
                  <c:v>1320.6279999999999</c:v>
                </c:pt>
                <c:pt idx="366">
                  <c:v>1327.07</c:v>
                </c:pt>
                <c:pt idx="367">
                  <c:v>1333.518</c:v>
                </c:pt>
                <c:pt idx="368">
                  <c:v>1339.97</c:v>
                </c:pt>
                <c:pt idx="369">
                  <c:v>1346.4269999999999</c:v>
                </c:pt>
                <c:pt idx="370">
                  <c:v>1352.8889999999999</c:v>
                </c:pt>
                <c:pt idx="371">
                  <c:v>1359.355</c:v>
                </c:pt>
                <c:pt idx="372">
                  <c:v>1365.827</c:v>
                </c:pt>
                <c:pt idx="373">
                  <c:v>1372.3030000000001</c:v>
                </c:pt>
                <c:pt idx="374">
                  <c:v>1378.7840000000001</c:v>
                </c:pt>
                <c:pt idx="375">
                  <c:v>1385.269</c:v>
                </c:pt>
                <c:pt idx="376">
                  <c:v>1391.758</c:v>
                </c:pt>
                <c:pt idx="377">
                  <c:v>1398.2529999999999</c:v>
                </c:pt>
                <c:pt idx="378">
                  <c:v>1404.751</c:v>
                </c:pt>
                <c:pt idx="379">
                  <c:v>1411.2539999999999</c:v>
                </c:pt>
                <c:pt idx="380">
                  <c:v>1417.761</c:v>
                </c:pt>
                <c:pt idx="381">
                  <c:v>1424.2719999999999</c:v>
                </c:pt>
                <c:pt idx="382">
                  <c:v>1430.787</c:v>
                </c:pt>
                <c:pt idx="383">
                  <c:v>1437.306</c:v>
                </c:pt>
                <c:pt idx="384">
                  <c:v>1443.829</c:v>
                </c:pt>
                <c:pt idx="385">
                  <c:v>1450.357</c:v>
                </c:pt>
                <c:pt idx="386">
                  <c:v>1456.8879999999999</c:v>
                </c:pt>
                <c:pt idx="387">
                  <c:v>1463.422</c:v>
                </c:pt>
                <c:pt idx="388">
                  <c:v>1469.961</c:v>
                </c:pt>
                <c:pt idx="389">
                  <c:v>1476.5029999999999</c:v>
                </c:pt>
                <c:pt idx="390">
                  <c:v>1483.049</c:v>
                </c:pt>
                <c:pt idx="391">
                  <c:v>1489.5989999999999</c:v>
                </c:pt>
                <c:pt idx="392">
                  <c:v>1496.152</c:v>
                </c:pt>
                <c:pt idx="393">
                  <c:v>1502.7080000000001</c:v>
                </c:pt>
                <c:pt idx="394">
                  <c:v>1509.268</c:v>
                </c:pt>
                <c:pt idx="395">
                  <c:v>1515.8309999999999</c:v>
                </c:pt>
                <c:pt idx="396">
                  <c:v>1522.3979999999999</c:v>
                </c:pt>
                <c:pt idx="397">
                  <c:v>1528.9680000000001</c:v>
                </c:pt>
                <c:pt idx="398">
                  <c:v>1535.5409999999999</c:v>
                </c:pt>
                <c:pt idx="399">
                  <c:v>1542.117</c:v>
                </c:pt>
                <c:pt idx="400">
                  <c:v>1548.6959999999999</c:v>
                </c:pt>
                <c:pt idx="401">
                  <c:v>1555.278</c:v>
                </c:pt>
                <c:pt idx="402">
                  <c:v>1561.8630000000001</c:v>
                </c:pt>
                <c:pt idx="403">
                  <c:v>1568.45</c:v>
                </c:pt>
                <c:pt idx="404">
                  <c:v>1575.04</c:v>
                </c:pt>
                <c:pt idx="405">
                  <c:v>1581.633</c:v>
                </c:pt>
                <c:pt idx="406">
                  <c:v>1588.2280000000001</c:v>
                </c:pt>
                <c:pt idx="407">
                  <c:v>1594.825</c:v>
                </c:pt>
                <c:pt idx="408">
                  <c:v>1601.424</c:v>
                </c:pt>
                <c:pt idx="409">
                  <c:v>1608.0250000000001</c:v>
                </c:pt>
                <c:pt idx="410">
                  <c:v>1614.6289999999999</c:v>
                </c:pt>
                <c:pt idx="411">
                  <c:v>1621.2339999999999</c:v>
                </c:pt>
                <c:pt idx="412">
                  <c:v>1627.84</c:v>
                </c:pt>
                <c:pt idx="413">
                  <c:v>1634.4480000000001</c:v>
                </c:pt>
                <c:pt idx="414">
                  <c:v>1641.058</c:v>
                </c:pt>
                <c:pt idx="415">
                  <c:v>1647.6690000000001</c:v>
                </c:pt>
                <c:pt idx="416">
                  <c:v>1654.2809999999999</c:v>
                </c:pt>
                <c:pt idx="417">
                  <c:v>1660.894</c:v>
                </c:pt>
                <c:pt idx="418">
                  <c:v>1667.508</c:v>
                </c:pt>
                <c:pt idx="419">
                  <c:v>1674.123</c:v>
                </c:pt>
                <c:pt idx="420">
                  <c:v>1680.7380000000001</c:v>
                </c:pt>
                <c:pt idx="421">
                  <c:v>1687.354</c:v>
                </c:pt>
                <c:pt idx="422">
                  <c:v>1693.97</c:v>
                </c:pt>
                <c:pt idx="423">
                  <c:v>1700.586</c:v>
                </c:pt>
                <c:pt idx="424">
                  <c:v>1707.2</c:v>
                </c:pt>
                <c:pt idx="425">
                  <c:v>1713.8140000000001</c:v>
                </c:pt>
                <c:pt idx="426">
                  <c:v>1720.4269999999999</c:v>
                </c:pt>
                <c:pt idx="427">
                  <c:v>1727.038</c:v>
                </c:pt>
                <c:pt idx="428">
                  <c:v>1733.6469999999999</c:v>
                </c:pt>
                <c:pt idx="429">
                  <c:v>1740.2550000000001</c:v>
                </c:pt>
                <c:pt idx="430">
                  <c:v>1746.8589999999999</c:v>
                </c:pt>
                <c:pt idx="431">
                  <c:v>1753.461</c:v>
                </c:pt>
                <c:pt idx="432">
                  <c:v>1760.06</c:v>
                </c:pt>
                <c:pt idx="433">
                  <c:v>1766.655</c:v>
                </c:pt>
                <c:pt idx="434">
                  <c:v>1773.2470000000001</c:v>
                </c:pt>
                <c:pt idx="435">
                  <c:v>1779.8340000000001</c:v>
                </c:pt>
                <c:pt idx="436">
                  <c:v>1786.4169999999999</c:v>
                </c:pt>
                <c:pt idx="437">
                  <c:v>1792.9960000000001</c:v>
                </c:pt>
                <c:pt idx="438">
                  <c:v>1799.57</c:v>
                </c:pt>
                <c:pt idx="439">
                  <c:v>1806.1379999999999</c:v>
                </c:pt>
                <c:pt idx="440">
                  <c:v>1812.702</c:v>
                </c:pt>
                <c:pt idx="441">
                  <c:v>1819.259</c:v>
                </c:pt>
                <c:pt idx="442">
                  <c:v>1825.8119999999999</c:v>
                </c:pt>
                <c:pt idx="443">
                  <c:v>1832.3579999999999</c:v>
                </c:pt>
                <c:pt idx="444">
                  <c:v>1838.8989999999999</c:v>
                </c:pt>
                <c:pt idx="445">
                  <c:v>1845.434</c:v>
                </c:pt>
                <c:pt idx="446">
                  <c:v>1851.963</c:v>
                </c:pt>
                <c:pt idx="447">
                  <c:v>1858.4860000000001</c:v>
                </c:pt>
                <c:pt idx="448">
                  <c:v>1865.002</c:v>
                </c:pt>
                <c:pt idx="449">
                  <c:v>1871.5119999999999</c:v>
                </c:pt>
                <c:pt idx="450">
                  <c:v>1878.0160000000001</c:v>
                </c:pt>
                <c:pt idx="451">
                  <c:v>1884.5129999999999</c:v>
                </c:pt>
                <c:pt idx="452">
                  <c:v>1891.0039999999999</c:v>
                </c:pt>
                <c:pt idx="453">
                  <c:v>1897.4870000000001</c:v>
                </c:pt>
                <c:pt idx="454">
                  <c:v>1903.9639999999999</c:v>
                </c:pt>
                <c:pt idx="455">
                  <c:v>1910.434</c:v>
                </c:pt>
                <c:pt idx="456">
                  <c:v>1916.896</c:v>
                </c:pt>
                <c:pt idx="457">
                  <c:v>1923.3520000000001</c:v>
                </c:pt>
                <c:pt idx="458">
                  <c:v>1929.8</c:v>
                </c:pt>
                <c:pt idx="459">
                  <c:v>1936.24</c:v>
                </c:pt>
                <c:pt idx="460">
                  <c:v>1942.673</c:v>
                </c:pt>
                <c:pt idx="461">
                  <c:v>1949.0989999999999</c:v>
                </c:pt>
                <c:pt idx="462">
                  <c:v>1955.5170000000001</c:v>
                </c:pt>
                <c:pt idx="463">
                  <c:v>1961.9280000000001</c:v>
                </c:pt>
                <c:pt idx="464">
                  <c:v>1968.3320000000001</c:v>
                </c:pt>
                <c:pt idx="465">
                  <c:v>1974.7280000000001</c:v>
                </c:pt>
                <c:pt idx="466">
                  <c:v>1981.117</c:v>
                </c:pt>
                <c:pt idx="467">
                  <c:v>1987.498</c:v>
                </c:pt>
                <c:pt idx="468">
                  <c:v>1993.8710000000001</c:v>
                </c:pt>
                <c:pt idx="469">
                  <c:v>2000.2380000000001</c:v>
                </c:pt>
                <c:pt idx="470">
                  <c:v>2006.596</c:v>
                </c:pt>
                <c:pt idx="471">
                  <c:v>2012.9480000000001</c:v>
                </c:pt>
                <c:pt idx="472">
                  <c:v>2019.2919999999999</c:v>
                </c:pt>
                <c:pt idx="473">
                  <c:v>2025.6279999999999</c:v>
                </c:pt>
                <c:pt idx="474">
                  <c:v>2031.9570000000001</c:v>
                </c:pt>
                <c:pt idx="475">
                  <c:v>2038.279</c:v>
                </c:pt>
                <c:pt idx="476">
                  <c:v>2044.5930000000001</c:v>
                </c:pt>
                <c:pt idx="477">
                  <c:v>2050.8989999999999</c:v>
                </c:pt>
                <c:pt idx="478">
                  <c:v>2057.1979999999999</c:v>
                </c:pt>
                <c:pt idx="479">
                  <c:v>2063.4899999999998</c:v>
                </c:pt>
                <c:pt idx="480">
                  <c:v>2069.7739999999999</c:v>
                </c:pt>
                <c:pt idx="481">
                  <c:v>2076.0500000000002</c:v>
                </c:pt>
                <c:pt idx="482">
                  <c:v>2082.319</c:v>
                </c:pt>
                <c:pt idx="483">
                  <c:v>2088.5810000000001</c:v>
                </c:pt>
                <c:pt idx="484">
                  <c:v>2094.835</c:v>
                </c:pt>
                <c:pt idx="485">
                  <c:v>2101.0819999999999</c:v>
                </c:pt>
                <c:pt idx="486">
                  <c:v>2107.3209999999999</c:v>
                </c:pt>
                <c:pt idx="487">
                  <c:v>2113.5529999999999</c:v>
                </c:pt>
                <c:pt idx="488">
                  <c:v>2119.7779999999998</c:v>
                </c:pt>
                <c:pt idx="489">
                  <c:v>2125.9949999999999</c:v>
                </c:pt>
                <c:pt idx="490">
                  <c:v>2132.2040000000002</c:v>
                </c:pt>
                <c:pt idx="491">
                  <c:v>2138.4070000000002</c:v>
                </c:pt>
                <c:pt idx="492">
                  <c:v>2144.6019999999999</c:v>
                </c:pt>
                <c:pt idx="493">
                  <c:v>2150.7890000000002</c:v>
                </c:pt>
                <c:pt idx="494">
                  <c:v>2156.9690000000001</c:v>
                </c:pt>
                <c:pt idx="495">
                  <c:v>2163.1419999999998</c:v>
                </c:pt>
                <c:pt idx="496">
                  <c:v>2169.3069999999998</c:v>
                </c:pt>
                <c:pt idx="497">
                  <c:v>2175.4650000000001</c:v>
                </c:pt>
                <c:pt idx="498">
                  <c:v>2181.6149999999998</c:v>
                </c:pt>
                <c:pt idx="499">
                  <c:v>2187.7579999999998</c:v>
                </c:pt>
                <c:pt idx="500">
                  <c:v>2193.8939999999998</c:v>
                </c:pt>
                <c:pt idx="501">
                  <c:v>2200.0230000000001</c:v>
                </c:pt>
                <c:pt idx="502">
                  <c:v>2206.1439999999998</c:v>
                </c:pt>
                <c:pt idx="503">
                  <c:v>2212.2570000000001</c:v>
                </c:pt>
                <c:pt idx="504">
                  <c:v>2218.364</c:v>
                </c:pt>
                <c:pt idx="505">
                  <c:v>2224.4630000000002</c:v>
                </c:pt>
                <c:pt idx="506">
                  <c:v>2230.5549999999998</c:v>
                </c:pt>
                <c:pt idx="507">
                  <c:v>2236.64</c:v>
                </c:pt>
                <c:pt idx="508">
                  <c:v>2242.7170000000001</c:v>
                </c:pt>
                <c:pt idx="509">
                  <c:v>2248.7869999999998</c:v>
                </c:pt>
                <c:pt idx="510">
                  <c:v>2254.85</c:v>
                </c:pt>
                <c:pt idx="511">
                  <c:v>2260.9059999999999</c:v>
                </c:pt>
                <c:pt idx="512">
                  <c:v>2266.9540000000002</c:v>
                </c:pt>
                <c:pt idx="513">
                  <c:v>2272.9949999999999</c:v>
                </c:pt>
                <c:pt idx="514">
                  <c:v>2279.029</c:v>
                </c:pt>
                <c:pt idx="515">
                  <c:v>2285.056</c:v>
                </c:pt>
                <c:pt idx="516">
                  <c:v>2291.076</c:v>
                </c:pt>
                <c:pt idx="517">
                  <c:v>2297.0880000000002</c:v>
                </c:pt>
                <c:pt idx="518">
                  <c:v>2303.0940000000001</c:v>
                </c:pt>
                <c:pt idx="519">
                  <c:v>2309.0920000000001</c:v>
                </c:pt>
                <c:pt idx="520">
                  <c:v>2315.0830000000001</c:v>
                </c:pt>
                <c:pt idx="521">
                  <c:v>2321.067</c:v>
                </c:pt>
                <c:pt idx="522">
                  <c:v>2327.0430000000001</c:v>
                </c:pt>
                <c:pt idx="523">
                  <c:v>2333.0129999999999</c:v>
                </c:pt>
                <c:pt idx="524">
                  <c:v>2338.9749999999999</c:v>
                </c:pt>
                <c:pt idx="525">
                  <c:v>2344.931</c:v>
                </c:pt>
                <c:pt idx="526">
                  <c:v>2350.8789999999999</c:v>
                </c:pt>
                <c:pt idx="527">
                  <c:v>2356.8209999999999</c:v>
                </c:pt>
                <c:pt idx="528">
                  <c:v>2362.7550000000001</c:v>
                </c:pt>
                <c:pt idx="529">
                  <c:v>2368.6819999999998</c:v>
                </c:pt>
                <c:pt idx="530">
                  <c:v>2374.6019999999999</c:v>
                </c:pt>
                <c:pt idx="531">
                  <c:v>2380.5149999999999</c:v>
                </c:pt>
                <c:pt idx="532">
                  <c:v>2386.4209999999998</c:v>
                </c:pt>
                <c:pt idx="533">
                  <c:v>2392.3200000000002</c:v>
                </c:pt>
                <c:pt idx="534">
                  <c:v>2398.212</c:v>
                </c:pt>
                <c:pt idx="535">
                  <c:v>2404.0970000000002</c:v>
                </c:pt>
                <c:pt idx="536">
                  <c:v>2409.9749999999999</c:v>
                </c:pt>
                <c:pt idx="537">
                  <c:v>2415.846</c:v>
                </c:pt>
                <c:pt idx="538">
                  <c:v>2421.71</c:v>
                </c:pt>
                <c:pt idx="539">
                  <c:v>2427.567</c:v>
                </c:pt>
                <c:pt idx="540">
                  <c:v>2433.4169999999999</c:v>
                </c:pt>
                <c:pt idx="541">
                  <c:v>2439.261</c:v>
                </c:pt>
                <c:pt idx="542">
                  <c:v>2445.0970000000002</c:v>
                </c:pt>
                <c:pt idx="543">
                  <c:v>2450.9259999999999</c:v>
                </c:pt>
                <c:pt idx="544">
                  <c:v>2456.7489999999998</c:v>
                </c:pt>
                <c:pt idx="545">
                  <c:v>2462.5639999999999</c:v>
                </c:pt>
                <c:pt idx="546">
                  <c:v>2468.373</c:v>
                </c:pt>
                <c:pt idx="547">
                  <c:v>2474.1750000000002</c:v>
                </c:pt>
                <c:pt idx="548">
                  <c:v>2479.9699999999998</c:v>
                </c:pt>
                <c:pt idx="549">
                  <c:v>2485.7579999999998</c:v>
                </c:pt>
                <c:pt idx="550">
                  <c:v>2491.5390000000002</c:v>
                </c:pt>
                <c:pt idx="551">
                  <c:v>2497.3130000000001</c:v>
                </c:pt>
                <c:pt idx="552">
                  <c:v>2503.0810000000001</c:v>
                </c:pt>
                <c:pt idx="553">
                  <c:v>2508.8409999999999</c:v>
                </c:pt>
                <c:pt idx="554">
                  <c:v>2514.5949999999998</c:v>
                </c:pt>
                <c:pt idx="555">
                  <c:v>2520.3420000000001</c:v>
                </c:pt>
                <c:pt idx="556">
                  <c:v>2526.0819999999999</c:v>
                </c:pt>
                <c:pt idx="557">
                  <c:v>2531.8159999999998</c:v>
                </c:pt>
                <c:pt idx="558">
                  <c:v>2537.5419999999999</c:v>
                </c:pt>
                <c:pt idx="559">
                  <c:v>2543.2620000000002</c:v>
                </c:pt>
                <c:pt idx="560">
                  <c:v>2548.9749999999999</c:v>
                </c:pt>
                <c:pt idx="561">
                  <c:v>2554.6819999999998</c:v>
                </c:pt>
                <c:pt idx="562">
                  <c:v>2560.3809999999999</c:v>
                </c:pt>
                <c:pt idx="563">
                  <c:v>2566.0740000000001</c:v>
                </c:pt>
                <c:pt idx="564">
                  <c:v>2571.7600000000002</c:v>
                </c:pt>
                <c:pt idx="565">
                  <c:v>2577.44</c:v>
                </c:pt>
                <c:pt idx="566">
                  <c:v>2583.1120000000001</c:v>
                </c:pt>
                <c:pt idx="567">
                  <c:v>2588.7779999999998</c:v>
                </c:pt>
                <c:pt idx="568">
                  <c:v>2594.4369999999999</c:v>
                </c:pt>
                <c:pt idx="569">
                  <c:v>2600.09</c:v>
                </c:pt>
                <c:pt idx="570">
                  <c:v>2605.7359999999999</c:v>
                </c:pt>
                <c:pt idx="571">
                  <c:v>2611.375</c:v>
                </c:pt>
                <c:pt idx="572">
                  <c:v>2617.0079999999998</c:v>
                </c:pt>
                <c:pt idx="573">
                  <c:v>2622.634</c:v>
                </c:pt>
                <c:pt idx="574">
                  <c:v>2628.2530000000002</c:v>
                </c:pt>
                <c:pt idx="575">
                  <c:v>2633.8649999999998</c:v>
                </c:pt>
                <c:pt idx="576">
                  <c:v>2639.471</c:v>
                </c:pt>
                <c:pt idx="577">
                  <c:v>2645.0709999999999</c:v>
                </c:pt>
                <c:pt idx="578">
                  <c:v>2650.6640000000002</c:v>
                </c:pt>
                <c:pt idx="579">
                  <c:v>2656.25</c:v>
                </c:pt>
                <c:pt idx="580">
                  <c:v>2661.8290000000002</c:v>
                </c:pt>
                <c:pt idx="581">
                  <c:v>2667.402</c:v>
                </c:pt>
                <c:pt idx="582">
                  <c:v>2672.9690000000001</c:v>
                </c:pt>
                <c:pt idx="583">
                  <c:v>2678.5279999999998</c:v>
                </c:pt>
                <c:pt idx="584">
                  <c:v>2684.0819999999999</c:v>
                </c:pt>
                <c:pt idx="585">
                  <c:v>2689.6280000000002</c:v>
                </c:pt>
                <c:pt idx="586">
                  <c:v>2695.1689999999999</c:v>
                </c:pt>
                <c:pt idx="587">
                  <c:v>2700.7020000000002</c:v>
                </c:pt>
                <c:pt idx="588">
                  <c:v>2706.2289999999998</c:v>
                </c:pt>
                <c:pt idx="589">
                  <c:v>2711.75</c:v>
                </c:pt>
                <c:pt idx="590">
                  <c:v>2717.2640000000001</c:v>
                </c:pt>
                <c:pt idx="591">
                  <c:v>2722.7719999999999</c:v>
                </c:pt>
                <c:pt idx="592">
                  <c:v>2728.2730000000001</c:v>
                </c:pt>
                <c:pt idx="593">
                  <c:v>2733.7669999999998</c:v>
                </c:pt>
                <c:pt idx="594">
                  <c:v>2739.2550000000001</c:v>
                </c:pt>
                <c:pt idx="595">
                  <c:v>2744.7370000000001</c:v>
                </c:pt>
                <c:pt idx="596">
                  <c:v>2750.212</c:v>
                </c:pt>
                <c:pt idx="597">
                  <c:v>2755.681</c:v>
                </c:pt>
                <c:pt idx="598">
                  <c:v>2761.143</c:v>
                </c:pt>
                <c:pt idx="599">
                  <c:v>2766.5990000000002</c:v>
                </c:pt>
                <c:pt idx="600">
                  <c:v>2772.0479999999998</c:v>
                </c:pt>
                <c:pt idx="601">
                  <c:v>2777.491</c:v>
                </c:pt>
                <c:pt idx="602">
                  <c:v>2782.9279999999999</c:v>
                </c:pt>
                <c:pt idx="603">
                  <c:v>2788.3580000000002</c:v>
                </c:pt>
                <c:pt idx="604">
                  <c:v>2793.7820000000002</c:v>
                </c:pt>
                <c:pt idx="605">
                  <c:v>2799.1990000000001</c:v>
                </c:pt>
                <c:pt idx="606">
                  <c:v>2804.61</c:v>
                </c:pt>
                <c:pt idx="607">
                  <c:v>2810.0149999999999</c:v>
                </c:pt>
                <c:pt idx="608">
                  <c:v>2815.413</c:v>
                </c:pt>
                <c:pt idx="609">
                  <c:v>2820.8049999999998</c:v>
                </c:pt>
                <c:pt idx="610">
                  <c:v>2826.19</c:v>
                </c:pt>
                <c:pt idx="611">
                  <c:v>2831.57</c:v>
                </c:pt>
                <c:pt idx="612">
                  <c:v>2836.942</c:v>
                </c:pt>
                <c:pt idx="613">
                  <c:v>2842.3090000000002</c:v>
                </c:pt>
                <c:pt idx="614">
                  <c:v>2847.6689999999999</c:v>
                </c:pt>
                <c:pt idx="615">
                  <c:v>2853.0230000000001</c:v>
                </c:pt>
                <c:pt idx="616">
                  <c:v>2858.3710000000001</c:v>
                </c:pt>
                <c:pt idx="617">
                  <c:v>2863.712</c:v>
                </c:pt>
                <c:pt idx="618">
                  <c:v>2869.047</c:v>
                </c:pt>
                <c:pt idx="619">
                  <c:v>2874.3760000000002</c:v>
                </c:pt>
                <c:pt idx="620">
                  <c:v>2879.6979999999999</c:v>
                </c:pt>
                <c:pt idx="621">
                  <c:v>2885.0140000000001</c:v>
                </c:pt>
                <c:pt idx="622">
                  <c:v>2890.3240000000001</c:v>
                </c:pt>
                <c:pt idx="623">
                  <c:v>2895.6280000000002</c:v>
                </c:pt>
                <c:pt idx="624">
                  <c:v>2900.9250000000002</c:v>
                </c:pt>
                <c:pt idx="625">
                  <c:v>2906.2170000000001</c:v>
                </c:pt>
                <c:pt idx="626">
                  <c:v>2911.5010000000002</c:v>
                </c:pt>
                <c:pt idx="627">
                  <c:v>2916.78</c:v>
                </c:pt>
                <c:pt idx="628">
                  <c:v>2922.0529999999999</c:v>
                </c:pt>
                <c:pt idx="629">
                  <c:v>2927.319</c:v>
                </c:pt>
                <c:pt idx="630">
                  <c:v>2932.5790000000002</c:v>
                </c:pt>
                <c:pt idx="631">
                  <c:v>2937.8330000000001</c:v>
                </c:pt>
                <c:pt idx="632">
                  <c:v>2943.0810000000001</c:v>
                </c:pt>
                <c:pt idx="633">
                  <c:v>2948.3220000000001</c:v>
                </c:pt>
                <c:pt idx="634">
                  <c:v>2953.558</c:v>
                </c:pt>
                <c:pt idx="635">
                  <c:v>2958.7869999999998</c:v>
                </c:pt>
                <c:pt idx="636">
                  <c:v>2964.01</c:v>
                </c:pt>
                <c:pt idx="637">
                  <c:v>2969.2269999999999</c:v>
                </c:pt>
                <c:pt idx="638">
                  <c:v>2974.4380000000001</c:v>
                </c:pt>
                <c:pt idx="639">
                  <c:v>2979.6419999999998</c:v>
                </c:pt>
                <c:pt idx="640">
                  <c:v>2984.8409999999999</c:v>
                </c:pt>
                <c:pt idx="641">
                  <c:v>2990.0329999999999</c:v>
                </c:pt>
                <c:pt idx="642">
                  <c:v>2995.22</c:v>
                </c:pt>
                <c:pt idx="643">
                  <c:v>3000.4</c:v>
                </c:pt>
                <c:pt idx="644">
                  <c:v>3005.5740000000001</c:v>
                </c:pt>
                <c:pt idx="645">
                  <c:v>3010.7420000000002</c:v>
                </c:pt>
                <c:pt idx="646">
                  <c:v>3015.904</c:v>
                </c:pt>
                <c:pt idx="647">
                  <c:v>3021.06</c:v>
                </c:pt>
                <c:pt idx="648">
                  <c:v>3026.2089999999998</c:v>
                </c:pt>
                <c:pt idx="649">
                  <c:v>3031.3530000000001</c:v>
                </c:pt>
                <c:pt idx="650">
                  <c:v>3036.491</c:v>
                </c:pt>
                <c:pt idx="651">
                  <c:v>3041.6219999999998</c:v>
                </c:pt>
                <c:pt idx="652">
                  <c:v>3046.748</c:v>
                </c:pt>
                <c:pt idx="653">
                  <c:v>3051.8679999999999</c:v>
                </c:pt>
                <c:pt idx="654">
                  <c:v>3056.9810000000002</c:v>
                </c:pt>
                <c:pt idx="655">
                  <c:v>3062.0880000000002</c:v>
                </c:pt>
                <c:pt idx="656">
                  <c:v>3067.19</c:v>
                </c:pt>
                <c:pt idx="657">
                  <c:v>3072.2849999999999</c:v>
                </c:pt>
                <c:pt idx="658">
                  <c:v>3077.375</c:v>
                </c:pt>
                <c:pt idx="659">
                  <c:v>3082.4580000000001</c:v>
                </c:pt>
                <c:pt idx="660">
                  <c:v>3087.5360000000001</c:v>
                </c:pt>
                <c:pt idx="661">
                  <c:v>3092.607</c:v>
                </c:pt>
                <c:pt idx="662">
                  <c:v>3097.6729999999998</c:v>
                </c:pt>
                <c:pt idx="663">
                  <c:v>3102.732</c:v>
                </c:pt>
                <c:pt idx="664">
                  <c:v>3107.7860000000001</c:v>
                </c:pt>
                <c:pt idx="665">
                  <c:v>3112.8339999999998</c:v>
                </c:pt>
                <c:pt idx="666">
                  <c:v>3117.875</c:v>
                </c:pt>
                <c:pt idx="667">
                  <c:v>3122.9110000000001</c:v>
                </c:pt>
                <c:pt idx="668">
                  <c:v>3127.9409999999998</c:v>
                </c:pt>
                <c:pt idx="669">
                  <c:v>3132.9650000000001</c:v>
                </c:pt>
                <c:pt idx="670">
                  <c:v>3137.9830000000002</c:v>
                </c:pt>
                <c:pt idx="671">
                  <c:v>3142.9949999999999</c:v>
                </c:pt>
                <c:pt idx="672">
                  <c:v>3148.0010000000002</c:v>
                </c:pt>
                <c:pt idx="673">
                  <c:v>3153.002</c:v>
                </c:pt>
                <c:pt idx="674">
                  <c:v>3157.9960000000001</c:v>
                </c:pt>
                <c:pt idx="675">
                  <c:v>3162.9839999999999</c:v>
                </c:pt>
                <c:pt idx="676">
                  <c:v>3167.9670000000001</c:v>
                </c:pt>
                <c:pt idx="677">
                  <c:v>3172.944</c:v>
                </c:pt>
                <c:pt idx="678">
                  <c:v>3177.915</c:v>
                </c:pt>
                <c:pt idx="679">
                  <c:v>3182.88</c:v>
                </c:pt>
                <c:pt idx="680">
                  <c:v>3187.8389999999999</c:v>
                </c:pt>
                <c:pt idx="681">
                  <c:v>3192.7919999999999</c:v>
                </c:pt>
                <c:pt idx="682">
                  <c:v>3197.74</c:v>
                </c:pt>
                <c:pt idx="683">
                  <c:v>3202.681</c:v>
                </c:pt>
                <c:pt idx="684">
                  <c:v>3207.6170000000002</c:v>
                </c:pt>
                <c:pt idx="685">
                  <c:v>3212.547</c:v>
                </c:pt>
                <c:pt idx="686">
                  <c:v>3217.4720000000002</c:v>
                </c:pt>
                <c:pt idx="687">
                  <c:v>3222.39</c:v>
                </c:pt>
                <c:pt idx="688">
                  <c:v>3227.3029999999999</c:v>
                </c:pt>
                <c:pt idx="689">
                  <c:v>3232.2089999999998</c:v>
                </c:pt>
                <c:pt idx="690">
                  <c:v>3237.11</c:v>
                </c:pt>
                <c:pt idx="691">
                  <c:v>3242.0059999999999</c:v>
                </c:pt>
                <c:pt idx="692">
                  <c:v>3246.895</c:v>
                </c:pt>
                <c:pt idx="693">
                  <c:v>3251.779</c:v>
                </c:pt>
                <c:pt idx="694">
                  <c:v>3256.6570000000002</c:v>
                </c:pt>
                <c:pt idx="695">
                  <c:v>3261.529</c:v>
                </c:pt>
                <c:pt idx="696">
                  <c:v>3266.395</c:v>
                </c:pt>
                <c:pt idx="697">
                  <c:v>3271.2559999999999</c:v>
                </c:pt>
                <c:pt idx="698">
                  <c:v>3276.1109999999999</c:v>
                </c:pt>
                <c:pt idx="699">
                  <c:v>3280.96</c:v>
                </c:pt>
                <c:pt idx="700">
                  <c:v>3285.8040000000001</c:v>
                </c:pt>
                <c:pt idx="701">
                  <c:v>3290.6419999999998</c:v>
                </c:pt>
                <c:pt idx="702">
                  <c:v>3295.4740000000002</c:v>
                </c:pt>
                <c:pt idx="703">
                  <c:v>3300.3</c:v>
                </c:pt>
                <c:pt idx="704">
                  <c:v>3305.1210000000001</c:v>
                </c:pt>
                <c:pt idx="705">
                  <c:v>3309.9360000000001</c:v>
                </c:pt>
                <c:pt idx="706">
                  <c:v>3314.7449999999999</c:v>
                </c:pt>
                <c:pt idx="707">
                  <c:v>3319.549</c:v>
                </c:pt>
                <c:pt idx="708">
                  <c:v>3324.346</c:v>
                </c:pt>
                <c:pt idx="709">
                  <c:v>3329.1390000000001</c:v>
                </c:pt>
                <c:pt idx="710">
                  <c:v>3333.9250000000002</c:v>
                </c:pt>
                <c:pt idx="711">
                  <c:v>3338.7060000000001</c:v>
                </c:pt>
                <c:pt idx="712">
                  <c:v>3343.482</c:v>
                </c:pt>
                <c:pt idx="713">
                  <c:v>3348.2510000000002</c:v>
                </c:pt>
                <c:pt idx="714">
                  <c:v>3353.0149999999999</c:v>
                </c:pt>
                <c:pt idx="715">
                  <c:v>3357.7739999999999</c:v>
                </c:pt>
                <c:pt idx="716">
                  <c:v>3362.5259999999998</c:v>
                </c:pt>
                <c:pt idx="717">
                  <c:v>3367.2730000000001</c:v>
                </c:pt>
                <c:pt idx="718">
                  <c:v>3372.0149999999999</c:v>
                </c:pt>
                <c:pt idx="719">
                  <c:v>3376.7510000000002</c:v>
                </c:pt>
                <c:pt idx="720">
                  <c:v>3381.4810000000002</c:v>
                </c:pt>
                <c:pt idx="721">
                  <c:v>3386.2060000000001</c:v>
                </c:pt>
                <c:pt idx="722">
                  <c:v>3390.9250000000002</c:v>
                </c:pt>
                <c:pt idx="723">
                  <c:v>3395.6379999999999</c:v>
                </c:pt>
                <c:pt idx="724">
                  <c:v>3400.346</c:v>
                </c:pt>
                <c:pt idx="725">
                  <c:v>3405.049</c:v>
                </c:pt>
                <c:pt idx="726">
                  <c:v>3409.7460000000001</c:v>
                </c:pt>
                <c:pt idx="727">
                  <c:v>3414.4369999999999</c:v>
                </c:pt>
                <c:pt idx="728">
                  <c:v>3419.1219999999998</c:v>
                </c:pt>
                <c:pt idx="729">
                  <c:v>3423.8029999999999</c:v>
                </c:pt>
                <c:pt idx="730">
                  <c:v>3428.4769999999999</c:v>
                </c:pt>
                <c:pt idx="731">
                  <c:v>3433.1460000000002</c:v>
                </c:pt>
                <c:pt idx="732">
                  <c:v>3437.81</c:v>
                </c:pt>
                <c:pt idx="733">
                  <c:v>3442.4679999999998</c:v>
                </c:pt>
                <c:pt idx="734">
                  <c:v>3447.12</c:v>
                </c:pt>
                <c:pt idx="735">
                  <c:v>3451.7669999999998</c:v>
                </c:pt>
                <c:pt idx="736">
                  <c:v>3456.4090000000001</c:v>
                </c:pt>
                <c:pt idx="737">
                  <c:v>3461.0450000000001</c:v>
                </c:pt>
                <c:pt idx="738">
                  <c:v>3465.6750000000002</c:v>
                </c:pt>
                <c:pt idx="739">
                  <c:v>3470.3</c:v>
                </c:pt>
                <c:pt idx="740">
                  <c:v>3474.9189999999999</c:v>
                </c:pt>
                <c:pt idx="741">
                  <c:v>3479.5329999999999</c:v>
                </c:pt>
                <c:pt idx="742">
                  <c:v>3484.1419999999998</c:v>
                </c:pt>
                <c:pt idx="743">
                  <c:v>3488.7449999999999</c:v>
                </c:pt>
                <c:pt idx="744">
                  <c:v>3493.3429999999998</c:v>
                </c:pt>
                <c:pt idx="745">
                  <c:v>3497.9349999999999</c:v>
                </c:pt>
                <c:pt idx="746">
                  <c:v>3502.5210000000002</c:v>
                </c:pt>
                <c:pt idx="747">
                  <c:v>3507.1019999999999</c:v>
                </c:pt>
                <c:pt idx="748">
                  <c:v>3511.6779999999999</c:v>
                </c:pt>
                <c:pt idx="749">
                  <c:v>3516.2489999999998</c:v>
                </c:pt>
                <c:pt idx="750">
                  <c:v>3520.8130000000001</c:v>
                </c:pt>
                <c:pt idx="751">
                  <c:v>3525.373</c:v>
                </c:pt>
                <c:pt idx="752">
                  <c:v>3529.9270000000001</c:v>
                </c:pt>
                <c:pt idx="753">
                  <c:v>3534.4760000000001</c:v>
                </c:pt>
                <c:pt idx="754">
                  <c:v>3539.0189999999998</c:v>
                </c:pt>
                <c:pt idx="755">
                  <c:v>3543.5569999999998</c:v>
                </c:pt>
                <c:pt idx="756">
                  <c:v>3548.0889999999999</c:v>
                </c:pt>
                <c:pt idx="757">
                  <c:v>3552.616</c:v>
                </c:pt>
                <c:pt idx="758">
                  <c:v>3557.1379999999999</c:v>
                </c:pt>
                <c:pt idx="759">
                  <c:v>3561.654</c:v>
                </c:pt>
                <c:pt idx="760">
                  <c:v>3566.165</c:v>
                </c:pt>
                <c:pt idx="761">
                  <c:v>3570.67</c:v>
                </c:pt>
                <c:pt idx="762">
                  <c:v>3575.1709999999998</c:v>
                </c:pt>
                <c:pt idx="763">
                  <c:v>3579.665</c:v>
                </c:pt>
                <c:pt idx="764">
                  <c:v>3584.1550000000002</c:v>
                </c:pt>
                <c:pt idx="765">
                  <c:v>3588.6390000000001</c:v>
                </c:pt>
                <c:pt idx="766">
                  <c:v>3593.1179999999999</c:v>
                </c:pt>
                <c:pt idx="767">
                  <c:v>3597.5909999999999</c:v>
                </c:pt>
                <c:pt idx="768">
                  <c:v>3602.0590000000002</c:v>
                </c:pt>
                <c:pt idx="769">
                  <c:v>3606.5219999999999</c:v>
                </c:pt>
                <c:pt idx="770">
                  <c:v>3610.9789999999998</c:v>
                </c:pt>
                <c:pt idx="771">
                  <c:v>3615.431</c:v>
                </c:pt>
                <c:pt idx="772">
                  <c:v>3619.8780000000002</c:v>
                </c:pt>
                <c:pt idx="773">
                  <c:v>3624.319</c:v>
                </c:pt>
                <c:pt idx="774">
                  <c:v>3628.7559999999999</c:v>
                </c:pt>
                <c:pt idx="775">
                  <c:v>3633.1860000000001</c:v>
                </c:pt>
                <c:pt idx="776">
                  <c:v>3637.6120000000001</c:v>
                </c:pt>
                <c:pt idx="777">
                  <c:v>3642.0320000000002</c:v>
                </c:pt>
                <c:pt idx="778">
                  <c:v>3646.4470000000001</c:v>
                </c:pt>
                <c:pt idx="779">
                  <c:v>3650.857</c:v>
                </c:pt>
                <c:pt idx="780">
                  <c:v>3655.261</c:v>
                </c:pt>
                <c:pt idx="781">
                  <c:v>3659.6610000000001</c:v>
                </c:pt>
                <c:pt idx="782">
                  <c:v>3664.0549999999998</c:v>
                </c:pt>
                <c:pt idx="783">
                  <c:v>3668.4430000000002</c:v>
                </c:pt>
                <c:pt idx="784">
                  <c:v>3672.8270000000002</c:v>
                </c:pt>
                <c:pt idx="785">
                  <c:v>3677.2049999999999</c:v>
                </c:pt>
                <c:pt idx="786">
                  <c:v>3681.578</c:v>
                </c:pt>
                <c:pt idx="787">
                  <c:v>3685.9450000000002</c:v>
                </c:pt>
                <c:pt idx="788">
                  <c:v>3690.308</c:v>
                </c:pt>
                <c:pt idx="789">
                  <c:v>3694.665</c:v>
                </c:pt>
                <c:pt idx="790">
                  <c:v>3699.0169999999998</c:v>
                </c:pt>
                <c:pt idx="791">
                  <c:v>3703.364</c:v>
                </c:pt>
                <c:pt idx="792">
                  <c:v>3707.7049999999999</c:v>
                </c:pt>
                <c:pt idx="793">
                  <c:v>3712.0419999999999</c:v>
                </c:pt>
                <c:pt idx="794">
                  <c:v>3716.373</c:v>
                </c:pt>
                <c:pt idx="795">
                  <c:v>3720.6990000000001</c:v>
                </c:pt>
                <c:pt idx="796">
                  <c:v>3725.02</c:v>
                </c:pt>
                <c:pt idx="797">
                  <c:v>3729.335</c:v>
                </c:pt>
                <c:pt idx="798">
                  <c:v>3733.6460000000002</c:v>
                </c:pt>
                <c:pt idx="799">
                  <c:v>3737.951</c:v>
                </c:pt>
                <c:pt idx="800">
                  <c:v>3742.2510000000002</c:v>
                </c:pt>
                <c:pt idx="801">
                  <c:v>3746.5459999999998</c:v>
                </c:pt>
                <c:pt idx="802">
                  <c:v>3750.8359999999998</c:v>
                </c:pt>
                <c:pt idx="803">
                  <c:v>3755.12</c:v>
                </c:pt>
                <c:pt idx="804">
                  <c:v>3759.4</c:v>
                </c:pt>
                <c:pt idx="805">
                  <c:v>3763.674</c:v>
                </c:pt>
                <c:pt idx="806">
                  <c:v>3767.9430000000002</c:v>
                </c:pt>
                <c:pt idx="807">
                  <c:v>3772.2069999999999</c:v>
                </c:pt>
                <c:pt idx="808">
                  <c:v>3776.4659999999999</c:v>
                </c:pt>
                <c:pt idx="809">
                  <c:v>3780.72</c:v>
                </c:pt>
                <c:pt idx="810">
                  <c:v>3784.9679999999998</c:v>
                </c:pt>
                <c:pt idx="811">
                  <c:v>3789.212</c:v>
                </c:pt>
                <c:pt idx="812">
                  <c:v>3793.45</c:v>
                </c:pt>
                <c:pt idx="813">
                  <c:v>3797.6840000000002</c:v>
                </c:pt>
                <c:pt idx="814">
                  <c:v>3801.9119999999998</c:v>
                </c:pt>
                <c:pt idx="815">
                  <c:v>3806.1350000000002</c:v>
                </c:pt>
                <c:pt idx="816">
                  <c:v>3810.3530000000001</c:v>
                </c:pt>
                <c:pt idx="817">
                  <c:v>3814.5659999999998</c:v>
                </c:pt>
                <c:pt idx="818">
                  <c:v>3818.7739999999999</c:v>
                </c:pt>
                <c:pt idx="819">
                  <c:v>3822.9760000000001</c:v>
                </c:pt>
                <c:pt idx="820">
                  <c:v>3827.174</c:v>
                </c:pt>
                <c:pt idx="821">
                  <c:v>3831.3670000000002</c:v>
                </c:pt>
                <c:pt idx="822">
                  <c:v>3835.5540000000001</c:v>
                </c:pt>
                <c:pt idx="823">
                  <c:v>3839.7370000000001</c:v>
                </c:pt>
                <c:pt idx="824">
                  <c:v>3843.9140000000002</c:v>
                </c:pt>
                <c:pt idx="825">
                  <c:v>3848.0859999999998</c:v>
                </c:pt>
                <c:pt idx="826">
                  <c:v>3852.2539999999999</c:v>
                </c:pt>
                <c:pt idx="827">
                  <c:v>3856.4160000000002</c:v>
                </c:pt>
                <c:pt idx="828">
                  <c:v>3860.5729999999999</c:v>
                </c:pt>
                <c:pt idx="829">
                  <c:v>3864.7249999999999</c:v>
                </c:pt>
                <c:pt idx="830">
                  <c:v>3868.873</c:v>
                </c:pt>
                <c:pt idx="831">
                  <c:v>3873.0149999999999</c:v>
                </c:pt>
                <c:pt idx="832">
                  <c:v>3877.152</c:v>
                </c:pt>
                <c:pt idx="833">
                  <c:v>3881.2849999999999</c:v>
                </c:pt>
                <c:pt idx="834">
                  <c:v>3885.4119999999998</c:v>
                </c:pt>
                <c:pt idx="835">
                  <c:v>3889.5349999999999</c:v>
                </c:pt>
                <c:pt idx="836">
                  <c:v>3893.652</c:v>
                </c:pt>
                <c:pt idx="837">
                  <c:v>3897.7649999999999</c:v>
                </c:pt>
                <c:pt idx="838">
                  <c:v>3901.8719999999998</c:v>
                </c:pt>
                <c:pt idx="839">
                  <c:v>3905.9749999999999</c:v>
                </c:pt>
                <c:pt idx="840">
                  <c:v>3910.0729999999999</c:v>
                </c:pt>
                <c:pt idx="841">
                  <c:v>3914.165</c:v>
                </c:pt>
                <c:pt idx="842">
                  <c:v>3918.2530000000002</c:v>
                </c:pt>
                <c:pt idx="843">
                  <c:v>3922.3359999999998</c:v>
                </c:pt>
                <c:pt idx="844">
                  <c:v>3926.4140000000002</c:v>
                </c:pt>
                <c:pt idx="845">
                  <c:v>3930.4870000000001</c:v>
                </c:pt>
                <c:pt idx="846">
                  <c:v>3934.5549999999998</c:v>
                </c:pt>
                <c:pt idx="847">
                  <c:v>3938.6179999999999</c:v>
                </c:pt>
                <c:pt idx="848">
                  <c:v>3942.6770000000001</c:v>
                </c:pt>
                <c:pt idx="849">
                  <c:v>3946.73</c:v>
                </c:pt>
                <c:pt idx="850">
                  <c:v>3950.779</c:v>
                </c:pt>
                <c:pt idx="851">
                  <c:v>3954.8220000000001</c:v>
                </c:pt>
                <c:pt idx="852">
                  <c:v>3958.8609999999999</c:v>
                </c:pt>
                <c:pt idx="853">
                  <c:v>3962.895</c:v>
                </c:pt>
                <c:pt idx="854">
                  <c:v>3966.924</c:v>
                </c:pt>
                <c:pt idx="855">
                  <c:v>3970.9479999999999</c:v>
                </c:pt>
                <c:pt idx="856">
                  <c:v>3974.9670000000001</c:v>
                </c:pt>
                <c:pt idx="857">
                  <c:v>3978.982</c:v>
                </c:pt>
                <c:pt idx="858">
                  <c:v>3982.991</c:v>
                </c:pt>
                <c:pt idx="859">
                  <c:v>3986.9960000000001</c:v>
                </c:pt>
                <c:pt idx="860">
                  <c:v>3990.9949999999999</c:v>
                </c:pt>
                <c:pt idx="861">
                  <c:v>3994.99</c:v>
                </c:pt>
                <c:pt idx="862">
                  <c:v>3998.98</c:v>
                </c:pt>
                <c:pt idx="863">
                  <c:v>4002.9650000000001</c:v>
                </c:pt>
                <c:pt idx="864">
                  <c:v>4006.9459999999999</c:v>
                </c:pt>
                <c:pt idx="865">
                  <c:v>4010.9209999999998</c:v>
                </c:pt>
                <c:pt idx="866">
                  <c:v>4014.8919999999998</c:v>
                </c:pt>
                <c:pt idx="867">
                  <c:v>4018.8580000000002</c:v>
                </c:pt>
                <c:pt idx="868">
                  <c:v>4022.819</c:v>
                </c:pt>
                <c:pt idx="869">
                  <c:v>4026.7750000000001</c:v>
                </c:pt>
                <c:pt idx="870">
                  <c:v>4030.7269999999999</c:v>
                </c:pt>
                <c:pt idx="871">
                  <c:v>4034.6729999999998</c:v>
                </c:pt>
                <c:pt idx="872">
                  <c:v>4038.6149999999998</c:v>
                </c:pt>
                <c:pt idx="873">
                  <c:v>4042.5520000000001</c:v>
                </c:pt>
                <c:pt idx="874">
                  <c:v>4046.4839999999999</c:v>
                </c:pt>
                <c:pt idx="875">
                  <c:v>4050.4110000000001</c:v>
                </c:pt>
                <c:pt idx="876">
                  <c:v>4054.3339999999998</c:v>
                </c:pt>
                <c:pt idx="877">
                  <c:v>4058.252</c:v>
                </c:pt>
                <c:pt idx="878">
                  <c:v>4062.165</c:v>
                </c:pt>
                <c:pt idx="879">
                  <c:v>4066.0729999999999</c:v>
                </c:pt>
                <c:pt idx="880">
                  <c:v>4069.9760000000001</c:v>
                </c:pt>
                <c:pt idx="881">
                  <c:v>4073.875</c:v>
                </c:pt>
                <c:pt idx="882">
                  <c:v>4077.7689999999998</c:v>
                </c:pt>
                <c:pt idx="883">
                  <c:v>4081.6579999999999</c:v>
                </c:pt>
                <c:pt idx="884">
                  <c:v>4085.5419999999999</c:v>
                </c:pt>
                <c:pt idx="885">
                  <c:v>4089.422</c:v>
                </c:pt>
                <c:pt idx="886">
                  <c:v>4093.297</c:v>
                </c:pt>
                <c:pt idx="887">
                  <c:v>4097.1670000000004</c:v>
                </c:pt>
                <c:pt idx="888">
                  <c:v>4101.0320000000002</c:v>
                </c:pt>
                <c:pt idx="889">
                  <c:v>4104.893</c:v>
                </c:pt>
                <c:pt idx="890">
                  <c:v>4108.7489999999998</c:v>
                </c:pt>
                <c:pt idx="891">
                  <c:v>4112.6000000000004</c:v>
                </c:pt>
                <c:pt idx="892">
                  <c:v>4116.4459999999999</c:v>
                </c:pt>
                <c:pt idx="893">
                  <c:v>4120.2879999999996</c:v>
                </c:pt>
                <c:pt idx="894">
                  <c:v>4124.125</c:v>
                </c:pt>
                <c:pt idx="895">
                  <c:v>4127.9570000000003</c:v>
                </c:pt>
                <c:pt idx="896">
                  <c:v>4131.7839999999997</c:v>
                </c:pt>
                <c:pt idx="897">
                  <c:v>4135.607</c:v>
                </c:pt>
                <c:pt idx="898">
                  <c:v>4139.4250000000002</c:v>
                </c:pt>
                <c:pt idx="899">
                  <c:v>4143.2380000000003</c:v>
                </c:pt>
                <c:pt idx="900">
                  <c:v>4147.0469999999996</c:v>
                </c:pt>
                <c:pt idx="901">
                  <c:v>4150.8509999999997</c:v>
                </c:pt>
                <c:pt idx="902">
                  <c:v>4154.6499999999996</c:v>
                </c:pt>
                <c:pt idx="903">
                  <c:v>4158.4449999999997</c:v>
                </c:pt>
                <c:pt idx="904">
                  <c:v>4162.2349999999997</c:v>
                </c:pt>
                <c:pt idx="905">
                  <c:v>4166.0200000000004</c:v>
                </c:pt>
                <c:pt idx="906">
                  <c:v>4169.8</c:v>
                </c:pt>
                <c:pt idx="907">
                  <c:v>4173.576</c:v>
                </c:pt>
                <c:pt idx="908">
                  <c:v>4177.3469999999998</c:v>
                </c:pt>
                <c:pt idx="909">
                  <c:v>4181.1139999999996</c:v>
                </c:pt>
                <c:pt idx="910">
                  <c:v>4184.8760000000002</c:v>
                </c:pt>
                <c:pt idx="911">
                  <c:v>4188.6329999999998</c:v>
                </c:pt>
                <c:pt idx="912">
                  <c:v>4192.3850000000002</c:v>
                </c:pt>
                <c:pt idx="913">
                  <c:v>4196.1329999999998</c:v>
                </c:pt>
                <c:pt idx="914">
                  <c:v>4199.8770000000004</c:v>
                </c:pt>
                <c:pt idx="915">
                  <c:v>4203.6149999999998</c:v>
                </c:pt>
                <c:pt idx="916">
                  <c:v>4207.3490000000002</c:v>
                </c:pt>
                <c:pt idx="917">
                  <c:v>4211.0780000000004</c:v>
                </c:pt>
                <c:pt idx="918">
                  <c:v>4214.8029999999999</c:v>
                </c:pt>
                <c:pt idx="919">
                  <c:v>4218.5230000000001</c:v>
                </c:pt>
                <c:pt idx="920">
                  <c:v>4222.2380000000003</c:v>
                </c:pt>
                <c:pt idx="921">
                  <c:v>4225.9489999999996</c:v>
                </c:pt>
                <c:pt idx="922">
                  <c:v>4229.6549999999997</c:v>
                </c:pt>
                <c:pt idx="923">
                  <c:v>4233.357</c:v>
                </c:pt>
                <c:pt idx="924">
                  <c:v>4237.0540000000001</c:v>
                </c:pt>
                <c:pt idx="925">
                  <c:v>4240.7460000000001</c:v>
                </c:pt>
                <c:pt idx="926">
                  <c:v>4244.433</c:v>
                </c:pt>
                <c:pt idx="927">
                  <c:v>4248.1170000000002</c:v>
                </c:pt>
                <c:pt idx="928">
                  <c:v>4251.7950000000001</c:v>
                </c:pt>
                <c:pt idx="929">
                  <c:v>4255.4690000000001</c:v>
                </c:pt>
                <c:pt idx="930">
                  <c:v>4259.1379999999999</c:v>
                </c:pt>
                <c:pt idx="931">
                  <c:v>4262.8029999999999</c:v>
                </c:pt>
                <c:pt idx="932">
                  <c:v>4266.4629999999997</c:v>
                </c:pt>
                <c:pt idx="933">
                  <c:v>4270.1180000000004</c:v>
                </c:pt>
                <c:pt idx="934">
                  <c:v>4273.7690000000002</c:v>
                </c:pt>
                <c:pt idx="935">
                  <c:v>4277.4160000000002</c:v>
                </c:pt>
                <c:pt idx="936">
                  <c:v>4281.0569999999998</c:v>
                </c:pt>
                <c:pt idx="937">
                  <c:v>4284.6949999999997</c:v>
                </c:pt>
                <c:pt idx="938">
                  <c:v>4288.3270000000002</c:v>
                </c:pt>
                <c:pt idx="939">
                  <c:v>4291.9549999999999</c:v>
                </c:pt>
                <c:pt idx="940">
                  <c:v>4295.5789999999997</c:v>
                </c:pt>
                <c:pt idx="941">
                  <c:v>4299.1980000000003</c:v>
                </c:pt>
                <c:pt idx="942">
                  <c:v>4302.8119999999999</c:v>
                </c:pt>
                <c:pt idx="943">
                  <c:v>4306.4219999999996</c:v>
                </c:pt>
                <c:pt idx="944">
                  <c:v>4310.027</c:v>
                </c:pt>
                <c:pt idx="945">
                  <c:v>4313.6279999999997</c:v>
                </c:pt>
                <c:pt idx="946">
                  <c:v>4317.2240000000002</c:v>
                </c:pt>
                <c:pt idx="947">
                  <c:v>4320.8159999999998</c:v>
                </c:pt>
                <c:pt idx="948">
                  <c:v>4324.4030000000002</c:v>
                </c:pt>
                <c:pt idx="949">
                  <c:v>4327.9859999999999</c:v>
                </c:pt>
                <c:pt idx="950">
                  <c:v>4331.5640000000003</c:v>
                </c:pt>
                <c:pt idx="951">
                  <c:v>4335.1379999999999</c:v>
                </c:pt>
                <c:pt idx="952">
                  <c:v>4338.7070000000003</c:v>
                </c:pt>
                <c:pt idx="953">
                  <c:v>4342.2709999999997</c:v>
                </c:pt>
                <c:pt idx="954">
                  <c:v>4345.8310000000001</c:v>
                </c:pt>
                <c:pt idx="955">
                  <c:v>4349.3869999999997</c:v>
                </c:pt>
                <c:pt idx="956">
                  <c:v>4352.9380000000001</c:v>
                </c:pt>
                <c:pt idx="957">
                  <c:v>4356.4840000000004</c:v>
                </c:pt>
                <c:pt idx="958">
                  <c:v>4360.0259999999998</c:v>
                </c:pt>
                <c:pt idx="959">
                  <c:v>4363.5640000000003</c:v>
                </c:pt>
                <c:pt idx="960">
                  <c:v>4367.0969999999998</c:v>
                </c:pt>
                <c:pt idx="961">
                  <c:v>4370.625</c:v>
                </c:pt>
                <c:pt idx="962">
                  <c:v>4374.1490000000003</c:v>
                </c:pt>
                <c:pt idx="963">
                  <c:v>4377.6689999999999</c:v>
                </c:pt>
                <c:pt idx="964">
                  <c:v>4381.1840000000002</c:v>
                </c:pt>
                <c:pt idx="965">
                  <c:v>4384.6949999999997</c:v>
                </c:pt>
                <c:pt idx="966">
                  <c:v>4388.201</c:v>
                </c:pt>
                <c:pt idx="967">
                  <c:v>4391.7020000000002</c:v>
                </c:pt>
                <c:pt idx="968">
                  <c:v>4395.2</c:v>
                </c:pt>
                <c:pt idx="969">
                  <c:v>4398.692</c:v>
                </c:pt>
                <c:pt idx="970">
                  <c:v>4402.1809999999996</c:v>
                </c:pt>
                <c:pt idx="971">
                  <c:v>4405.6639999999998</c:v>
                </c:pt>
                <c:pt idx="972">
                  <c:v>4409.1440000000002</c:v>
                </c:pt>
                <c:pt idx="973">
                  <c:v>4412.6189999999997</c:v>
                </c:pt>
                <c:pt idx="974">
                  <c:v>4416.0889999999999</c:v>
                </c:pt>
                <c:pt idx="975">
                  <c:v>4419.5550000000003</c:v>
                </c:pt>
                <c:pt idx="976">
                  <c:v>4423.0169999999998</c:v>
                </c:pt>
                <c:pt idx="977">
                  <c:v>4426.4740000000002</c:v>
                </c:pt>
                <c:pt idx="978">
                  <c:v>4429.9269999999997</c:v>
                </c:pt>
                <c:pt idx="979">
                  <c:v>4433.375</c:v>
                </c:pt>
                <c:pt idx="980">
                  <c:v>4436.8190000000004</c:v>
                </c:pt>
                <c:pt idx="981">
                  <c:v>4440.2579999999998</c:v>
                </c:pt>
                <c:pt idx="982">
                  <c:v>4443.6930000000002</c:v>
                </c:pt>
                <c:pt idx="983">
                  <c:v>4447.1239999999998</c:v>
                </c:pt>
                <c:pt idx="984">
                  <c:v>4450.55</c:v>
                </c:pt>
                <c:pt idx="985">
                  <c:v>4453.9719999999998</c:v>
                </c:pt>
                <c:pt idx="986">
                  <c:v>4457.3890000000001</c:v>
                </c:pt>
                <c:pt idx="987">
                  <c:v>4460.8019999999997</c:v>
                </c:pt>
                <c:pt idx="988">
                  <c:v>4464.2110000000002</c:v>
                </c:pt>
                <c:pt idx="989">
                  <c:v>4467.6149999999998</c:v>
                </c:pt>
                <c:pt idx="990">
                  <c:v>4471.0150000000003</c:v>
                </c:pt>
                <c:pt idx="991">
                  <c:v>4474.41</c:v>
                </c:pt>
                <c:pt idx="992">
                  <c:v>4477.8010000000004</c:v>
                </c:pt>
                <c:pt idx="993">
                  <c:v>4481.1869999999999</c:v>
                </c:pt>
                <c:pt idx="994">
                  <c:v>4484.57</c:v>
                </c:pt>
                <c:pt idx="995">
                  <c:v>4487.9470000000001</c:v>
                </c:pt>
                <c:pt idx="996">
                  <c:v>4491.3209999999999</c:v>
                </c:pt>
                <c:pt idx="997">
                  <c:v>4494.6899999999996</c:v>
                </c:pt>
                <c:pt idx="998">
                  <c:v>4498.0550000000003</c:v>
                </c:pt>
                <c:pt idx="999">
                  <c:v>4501.415</c:v>
                </c:pt>
                <c:pt idx="1000">
                  <c:v>4504.7709999999997</c:v>
                </c:pt>
                <c:pt idx="1001">
                  <c:v>4508.1220000000003</c:v>
                </c:pt>
                <c:pt idx="1002">
                  <c:v>4511.47</c:v>
                </c:pt>
                <c:pt idx="1003">
                  <c:v>4514.8119999999999</c:v>
                </c:pt>
                <c:pt idx="1004">
                  <c:v>4518.1509999999998</c:v>
                </c:pt>
                <c:pt idx="1005">
                  <c:v>4521.4849999999997</c:v>
                </c:pt>
                <c:pt idx="1006">
                  <c:v>4524.8149999999996</c:v>
                </c:pt>
                <c:pt idx="1007">
                  <c:v>4528.1400000000003</c:v>
                </c:pt>
                <c:pt idx="1008">
                  <c:v>4531.4610000000002</c:v>
                </c:pt>
                <c:pt idx="1009">
                  <c:v>4534.7780000000002</c:v>
                </c:pt>
                <c:pt idx="1010">
                  <c:v>4538.0910000000003</c:v>
                </c:pt>
                <c:pt idx="1011">
                  <c:v>4541.3990000000003</c:v>
                </c:pt>
                <c:pt idx="1012">
                  <c:v>4544.7030000000004</c:v>
                </c:pt>
                <c:pt idx="1013">
                  <c:v>4548.0020000000004</c:v>
                </c:pt>
                <c:pt idx="1014">
                  <c:v>4551.2969999999996</c:v>
                </c:pt>
                <c:pt idx="1015">
                  <c:v>4554.5879999999997</c:v>
                </c:pt>
                <c:pt idx="1016">
                  <c:v>4557.8739999999998</c:v>
                </c:pt>
                <c:pt idx="1017">
                  <c:v>4561.1570000000002</c:v>
                </c:pt>
                <c:pt idx="1018">
                  <c:v>4564.4340000000002</c:v>
                </c:pt>
                <c:pt idx="1019">
                  <c:v>4567.7079999999996</c:v>
                </c:pt>
                <c:pt idx="1020">
                  <c:v>4570.9769999999999</c:v>
                </c:pt>
                <c:pt idx="1021">
                  <c:v>4574.2420000000002</c:v>
                </c:pt>
                <c:pt idx="1022">
                  <c:v>4577.5029999999997</c:v>
                </c:pt>
                <c:pt idx="1023">
                  <c:v>4580.759</c:v>
                </c:pt>
                <c:pt idx="1024">
                  <c:v>4584.0110000000004</c:v>
                </c:pt>
                <c:pt idx="1025">
                  <c:v>4587.259</c:v>
                </c:pt>
                <c:pt idx="1026">
                  <c:v>4590.5020000000004</c:v>
                </c:pt>
                <c:pt idx="1027">
                  <c:v>4593.741</c:v>
                </c:pt>
                <c:pt idx="1028">
                  <c:v>4596.9759999999997</c:v>
                </c:pt>
                <c:pt idx="1029">
                  <c:v>4600.2070000000003</c:v>
                </c:pt>
                <c:pt idx="1030">
                  <c:v>4603.433</c:v>
                </c:pt>
                <c:pt idx="1031">
                  <c:v>4606.6549999999997</c:v>
                </c:pt>
                <c:pt idx="1032">
                  <c:v>4609.8729999999996</c:v>
                </c:pt>
                <c:pt idx="1033">
                  <c:v>4613.0860000000002</c:v>
                </c:pt>
                <c:pt idx="1034">
                  <c:v>4616.2960000000003</c:v>
                </c:pt>
                <c:pt idx="1035">
                  <c:v>4619.5010000000002</c:v>
                </c:pt>
                <c:pt idx="1036">
                  <c:v>4622.701</c:v>
                </c:pt>
                <c:pt idx="1037">
                  <c:v>4625.8980000000001</c:v>
                </c:pt>
                <c:pt idx="1038">
                  <c:v>4629.09</c:v>
                </c:pt>
                <c:pt idx="1039">
                  <c:v>4632.2780000000002</c:v>
                </c:pt>
                <c:pt idx="1040">
                  <c:v>4635.4620000000004</c:v>
                </c:pt>
                <c:pt idx="1041">
                  <c:v>4638.6409999999996</c:v>
                </c:pt>
                <c:pt idx="1042">
                  <c:v>4641.8159999999998</c:v>
                </c:pt>
                <c:pt idx="1043">
                  <c:v>4644.9870000000001</c:v>
                </c:pt>
                <c:pt idx="1044">
                  <c:v>4648.1540000000005</c:v>
                </c:pt>
                <c:pt idx="1045">
                  <c:v>4651.3159999999998</c:v>
                </c:pt>
                <c:pt idx="1046">
                  <c:v>4654.4750000000004</c:v>
                </c:pt>
                <c:pt idx="1047">
                  <c:v>4657.6289999999999</c:v>
                </c:pt>
                <c:pt idx="1048">
                  <c:v>4660.7780000000002</c:v>
                </c:pt>
                <c:pt idx="1049">
                  <c:v>4663.924</c:v>
                </c:pt>
                <c:pt idx="1050">
                  <c:v>4667.0649999999996</c:v>
                </c:pt>
                <c:pt idx="1051">
                  <c:v>4670.2020000000002</c:v>
                </c:pt>
                <c:pt idx="1052">
                  <c:v>4673.335</c:v>
                </c:pt>
                <c:pt idx="1053">
                  <c:v>4676.4639999999999</c:v>
                </c:pt>
                <c:pt idx="1054">
                  <c:v>4679.5879999999997</c:v>
                </c:pt>
                <c:pt idx="1055">
                  <c:v>4682.7089999999998</c:v>
                </c:pt>
                <c:pt idx="1056">
                  <c:v>4685.8249999999998</c:v>
                </c:pt>
                <c:pt idx="1057">
                  <c:v>4688.9369999999999</c:v>
                </c:pt>
                <c:pt idx="1058">
                  <c:v>4692.0439999999999</c:v>
                </c:pt>
                <c:pt idx="1059">
                  <c:v>4695.1480000000001</c:v>
                </c:pt>
                <c:pt idx="1060">
                  <c:v>4698.2470000000003</c:v>
                </c:pt>
                <c:pt idx="1061">
                  <c:v>4701.3419999999996</c:v>
                </c:pt>
                <c:pt idx="1062">
                  <c:v>4704.433</c:v>
                </c:pt>
                <c:pt idx="1063">
                  <c:v>4707.5200000000004</c:v>
                </c:pt>
                <c:pt idx="1064">
                  <c:v>4710.6019999999999</c:v>
                </c:pt>
                <c:pt idx="1065">
                  <c:v>4713.68</c:v>
                </c:pt>
                <c:pt idx="1066">
                  <c:v>4716.7539999999999</c:v>
                </c:pt>
                <c:pt idx="1067">
                  <c:v>4719.8239999999996</c:v>
                </c:pt>
                <c:pt idx="1068">
                  <c:v>4722.8900000000003</c:v>
                </c:pt>
                <c:pt idx="1069">
                  <c:v>4725.9520000000002</c:v>
                </c:pt>
                <c:pt idx="1070">
                  <c:v>4729.009</c:v>
                </c:pt>
                <c:pt idx="1071">
                  <c:v>4732.0619999999999</c:v>
                </c:pt>
                <c:pt idx="1072">
                  <c:v>4735.1120000000001</c:v>
                </c:pt>
                <c:pt idx="1073">
                  <c:v>4738.1570000000002</c:v>
                </c:pt>
                <c:pt idx="1074">
                  <c:v>4741.1970000000001</c:v>
                </c:pt>
                <c:pt idx="1075">
                  <c:v>4744.2340000000004</c:v>
                </c:pt>
                <c:pt idx="1076">
                  <c:v>4747.2659999999996</c:v>
                </c:pt>
                <c:pt idx="1077">
                  <c:v>4750.2950000000001</c:v>
                </c:pt>
                <c:pt idx="1078">
                  <c:v>4753.3190000000004</c:v>
                </c:pt>
                <c:pt idx="1079">
                  <c:v>4756.3389999999999</c:v>
                </c:pt>
                <c:pt idx="1080">
                  <c:v>4759.3549999999996</c:v>
                </c:pt>
                <c:pt idx="1081">
                  <c:v>4762.3670000000002</c:v>
                </c:pt>
                <c:pt idx="1082">
                  <c:v>4765.3739999999998</c:v>
                </c:pt>
                <c:pt idx="1083">
                  <c:v>4768.3779999999997</c:v>
                </c:pt>
                <c:pt idx="1084">
                  <c:v>4771.3770000000004</c:v>
                </c:pt>
                <c:pt idx="1085">
                  <c:v>4774.3720000000003</c:v>
                </c:pt>
                <c:pt idx="1086">
                  <c:v>4777.3630000000003</c:v>
                </c:pt>
                <c:pt idx="1087">
                  <c:v>4780.3500000000004</c:v>
                </c:pt>
                <c:pt idx="1088">
                  <c:v>4783.3329999999996</c:v>
                </c:pt>
                <c:pt idx="1089">
                  <c:v>4786.3119999999999</c:v>
                </c:pt>
                <c:pt idx="1090">
                  <c:v>4789.2860000000001</c:v>
                </c:pt>
                <c:pt idx="1091">
                  <c:v>4792.2569999999996</c:v>
                </c:pt>
                <c:pt idx="1092">
                  <c:v>4795.223</c:v>
                </c:pt>
                <c:pt idx="1093">
                  <c:v>4798.1850000000004</c:v>
                </c:pt>
                <c:pt idx="1094">
                  <c:v>4801.143</c:v>
                </c:pt>
                <c:pt idx="1095">
                  <c:v>4804.0969999999998</c:v>
                </c:pt>
                <c:pt idx="1096">
                  <c:v>4807.0469999999996</c:v>
                </c:pt>
                <c:pt idx="1097">
                  <c:v>4809.9930000000004</c:v>
                </c:pt>
                <c:pt idx="1098">
                  <c:v>4812.9350000000004</c:v>
                </c:pt>
                <c:pt idx="1099">
                  <c:v>4815.8729999999996</c:v>
                </c:pt>
                <c:pt idx="1100">
                  <c:v>4818.8059999999996</c:v>
                </c:pt>
                <c:pt idx="1101">
                  <c:v>4821.7359999999999</c:v>
                </c:pt>
                <c:pt idx="1102">
                  <c:v>4824.6610000000001</c:v>
                </c:pt>
                <c:pt idx="1103">
                  <c:v>4827.5820000000003</c:v>
                </c:pt>
                <c:pt idx="1104">
                  <c:v>4830.4989999999998</c:v>
                </c:pt>
                <c:pt idx="1105">
                  <c:v>4833.4120000000003</c:v>
                </c:pt>
                <c:pt idx="1106">
                  <c:v>4836.3220000000001</c:v>
                </c:pt>
                <c:pt idx="1107">
                  <c:v>4839.2259999999997</c:v>
                </c:pt>
                <c:pt idx="1108">
                  <c:v>4842.1270000000004</c:v>
                </c:pt>
                <c:pt idx="1109">
                  <c:v>4845.0240000000003</c:v>
                </c:pt>
                <c:pt idx="1110">
                  <c:v>4847.9170000000004</c:v>
                </c:pt>
                <c:pt idx="1111">
                  <c:v>4850.8059999999996</c:v>
                </c:pt>
                <c:pt idx="1112">
                  <c:v>4853.6899999999996</c:v>
                </c:pt>
                <c:pt idx="1113">
                  <c:v>4856.5709999999999</c:v>
                </c:pt>
                <c:pt idx="1114">
                  <c:v>4859.4470000000001</c:v>
                </c:pt>
                <c:pt idx="1115">
                  <c:v>4862.32</c:v>
                </c:pt>
                <c:pt idx="1116">
                  <c:v>4865.1880000000001</c:v>
                </c:pt>
                <c:pt idx="1117">
                  <c:v>4868.0519999999997</c:v>
                </c:pt>
                <c:pt idx="1118">
                  <c:v>4870.9129999999996</c:v>
                </c:pt>
                <c:pt idx="1119">
                  <c:v>4873.7690000000002</c:v>
                </c:pt>
                <c:pt idx="1120">
                  <c:v>4876.6210000000001</c:v>
                </c:pt>
                <c:pt idx="1121">
                  <c:v>4879.4690000000001</c:v>
                </c:pt>
                <c:pt idx="1122">
                  <c:v>4882.3130000000001</c:v>
                </c:pt>
                <c:pt idx="1123">
                  <c:v>4885.1530000000002</c:v>
                </c:pt>
                <c:pt idx="1124">
                  <c:v>4887.9889999999996</c:v>
                </c:pt>
                <c:pt idx="1125">
                  <c:v>4890.8209999999999</c:v>
                </c:pt>
                <c:pt idx="1126">
                  <c:v>4893.6490000000003</c:v>
                </c:pt>
                <c:pt idx="1127">
                  <c:v>4896.473</c:v>
                </c:pt>
                <c:pt idx="1128">
                  <c:v>4899.2929999999997</c:v>
                </c:pt>
                <c:pt idx="1129">
                  <c:v>4902.1090000000004</c:v>
                </c:pt>
                <c:pt idx="1130">
                  <c:v>4904.9210000000003</c:v>
                </c:pt>
                <c:pt idx="1131">
                  <c:v>4907.7290000000003</c:v>
                </c:pt>
                <c:pt idx="1132">
                  <c:v>4910.5320000000002</c:v>
                </c:pt>
                <c:pt idx="1133">
                  <c:v>4913.3320000000003</c:v>
                </c:pt>
                <c:pt idx="1134">
                  <c:v>4916.1279999999997</c:v>
                </c:pt>
                <c:pt idx="1135">
                  <c:v>4918.92</c:v>
                </c:pt>
                <c:pt idx="1136">
                  <c:v>4921.7079999999996</c:v>
                </c:pt>
                <c:pt idx="1137">
                  <c:v>4924.491</c:v>
                </c:pt>
                <c:pt idx="1138">
                  <c:v>4927.2709999999997</c:v>
                </c:pt>
                <c:pt idx="1139">
                  <c:v>4930.0469999999996</c:v>
                </c:pt>
                <c:pt idx="1140">
                  <c:v>4932.8190000000004</c:v>
                </c:pt>
                <c:pt idx="1141">
                  <c:v>4935.5860000000002</c:v>
                </c:pt>
                <c:pt idx="1142">
                  <c:v>4938.3500000000004</c:v>
                </c:pt>
                <c:pt idx="1143">
                  <c:v>4941.1099999999997</c:v>
                </c:pt>
                <c:pt idx="1144">
                  <c:v>4943.866</c:v>
                </c:pt>
                <c:pt idx="1145">
                  <c:v>4946.6180000000004</c:v>
                </c:pt>
                <c:pt idx="1146">
                  <c:v>4949.3649999999998</c:v>
                </c:pt>
                <c:pt idx="1147">
                  <c:v>4952.1090000000004</c:v>
                </c:pt>
                <c:pt idx="1148">
                  <c:v>4954.8490000000002</c:v>
                </c:pt>
                <c:pt idx="1149">
                  <c:v>4957.585</c:v>
                </c:pt>
                <c:pt idx="1150">
                  <c:v>4960.317</c:v>
                </c:pt>
                <c:pt idx="1151">
                  <c:v>4963.0450000000001</c:v>
                </c:pt>
                <c:pt idx="1152">
                  <c:v>4965.7690000000002</c:v>
                </c:pt>
                <c:pt idx="1153">
                  <c:v>4968.4889999999996</c:v>
                </c:pt>
                <c:pt idx="1154">
                  <c:v>4971.2049999999999</c:v>
                </c:pt>
                <c:pt idx="1155">
                  <c:v>4973.9170000000004</c:v>
                </c:pt>
                <c:pt idx="1156">
                  <c:v>4976.625</c:v>
                </c:pt>
                <c:pt idx="1157">
                  <c:v>4979.3289999999997</c:v>
                </c:pt>
                <c:pt idx="1158">
                  <c:v>4982.0290000000005</c:v>
                </c:pt>
                <c:pt idx="1159">
                  <c:v>4984.7250000000004</c:v>
                </c:pt>
                <c:pt idx="1160">
                  <c:v>4987.4179999999997</c:v>
                </c:pt>
                <c:pt idx="1161">
                  <c:v>4990.1059999999998</c:v>
                </c:pt>
                <c:pt idx="1162">
                  <c:v>4992.79</c:v>
                </c:pt>
                <c:pt idx="1163">
                  <c:v>4995.4709999999995</c:v>
                </c:pt>
                <c:pt idx="1164">
                  <c:v>4998.1469999999999</c:v>
                </c:pt>
                <c:pt idx="1165">
                  <c:v>5000.82</c:v>
                </c:pt>
                <c:pt idx="1166">
                  <c:v>5003.4880000000003</c:v>
                </c:pt>
                <c:pt idx="1167">
                  <c:v>5006.1530000000002</c:v>
                </c:pt>
                <c:pt idx="1168">
                  <c:v>5008.8130000000001</c:v>
                </c:pt>
                <c:pt idx="1169">
                  <c:v>5011.47</c:v>
                </c:pt>
                <c:pt idx="1170">
                  <c:v>5014.1229999999996</c:v>
                </c:pt>
                <c:pt idx="1171">
                  <c:v>5016.7719999999999</c:v>
                </c:pt>
                <c:pt idx="1172">
                  <c:v>5019.4170000000004</c:v>
                </c:pt>
                <c:pt idx="1173">
                  <c:v>5022.058</c:v>
                </c:pt>
                <c:pt idx="1174">
                  <c:v>5024.6949999999997</c:v>
                </c:pt>
                <c:pt idx="1175">
                  <c:v>5027.3280000000004</c:v>
                </c:pt>
                <c:pt idx="1176">
                  <c:v>5029.9579999999996</c:v>
                </c:pt>
                <c:pt idx="1177">
                  <c:v>5032.5829999999996</c:v>
                </c:pt>
                <c:pt idx="1178">
                  <c:v>5035.2039999999997</c:v>
                </c:pt>
                <c:pt idx="1179">
                  <c:v>5037.8220000000001</c:v>
                </c:pt>
                <c:pt idx="1180">
                  <c:v>5040.4359999999997</c:v>
                </c:pt>
                <c:pt idx="1181">
                  <c:v>5043.0450000000001</c:v>
                </c:pt>
                <c:pt idx="1182">
                  <c:v>5045.6509999999998</c:v>
                </c:pt>
                <c:pt idx="1183">
                  <c:v>5048.2529999999997</c:v>
                </c:pt>
                <c:pt idx="1184">
                  <c:v>5050.8509999999997</c:v>
                </c:pt>
                <c:pt idx="1185">
                  <c:v>5053.4449999999997</c:v>
                </c:pt>
                <c:pt idx="1186">
                  <c:v>5056.0349999999999</c:v>
                </c:pt>
                <c:pt idx="1187">
                  <c:v>5058.6210000000001</c:v>
                </c:pt>
                <c:pt idx="1188">
                  <c:v>5061.2039999999997</c:v>
                </c:pt>
                <c:pt idx="1189">
                  <c:v>5063.7820000000002</c:v>
                </c:pt>
                <c:pt idx="1190">
                  <c:v>5066.357</c:v>
                </c:pt>
                <c:pt idx="1191">
                  <c:v>5068.9279999999999</c:v>
                </c:pt>
                <c:pt idx="1192">
                  <c:v>5071.4939999999997</c:v>
                </c:pt>
                <c:pt idx="1193">
                  <c:v>5074.0569999999998</c:v>
                </c:pt>
                <c:pt idx="1194">
                  <c:v>5076.6170000000002</c:v>
                </c:pt>
                <c:pt idx="1195">
                  <c:v>5079.1719999999996</c:v>
                </c:pt>
                <c:pt idx="1196">
                  <c:v>5081.723</c:v>
                </c:pt>
                <c:pt idx="1197">
                  <c:v>5084.2700000000004</c:v>
                </c:pt>
                <c:pt idx="1198">
                  <c:v>5086.8140000000003</c:v>
                </c:pt>
                <c:pt idx="1199">
                  <c:v>5089.3540000000003</c:v>
                </c:pt>
                <c:pt idx="1200">
                  <c:v>5091.8890000000001</c:v>
                </c:pt>
                <c:pt idx="1201">
                  <c:v>5094.4210000000003</c:v>
                </c:pt>
                <c:pt idx="1202">
                  <c:v>5096.9489999999996</c:v>
                </c:pt>
                <c:pt idx="1203">
                  <c:v>5099.4740000000002</c:v>
                </c:pt>
                <c:pt idx="1204">
                  <c:v>5101.9939999999997</c:v>
                </c:pt>
                <c:pt idx="1205">
                  <c:v>5104.5110000000004</c:v>
                </c:pt>
                <c:pt idx="1206">
                  <c:v>5107.0230000000001</c:v>
                </c:pt>
                <c:pt idx="1207">
                  <c:v>5109.5320000000002</c:v>
                </c:pt>
                <c:pt idx="1208">
                  <c:v>5112.0370000000003</c:v>
                </c:pt>
                <c:pt idx="1209">
                  <c:v>5114.5379999999996</c:v>
                </c:pt>
                <c:pt idx="1210">
                  <c:v>5117.0349999999999</c:v>
                </c:pt>
                <c:pt idx="1211">
                  <c:v>5119.5280000000002</c:v>
                </c:pt>
                <c:pt idx="1212">
                  <c:v>5122.018</c:v>
                </c:pt>
                <c:pt idx="1213">
                  <c:v>5124.5039999999999</c:v>
                </c:pt>
                <c:pt idx="1214">
                  <c:v>5126.9849999999997</c:v>
                </c:pt>
                <c:pt idx="1215">
                  <c:v>5129.4629999999997</c:v>
                </c:pt>
                <c:pt idx="1216">
                  <c:v>5131.9380000000001</c:v>
                </c:pt>
                <c:pt idx="1217">
                  <c:v>5134.4080000000004</c:v>
                </c:pt>
                <c:pt idx="1218">
                  <c:v>5136.8739999999998</c:v>
                </c:pt>
                <c:pt idx="1219">
                  <c:v>5139.3370000000004</c:v>
                </c:pt>
                <c:pt idx="1220">
                  <c:v>5141.7960000000003</c:v>
                </c:pt>
                <c:pt idx="1221">
                  <c:v>5144.2510000000002</c:v>
                </c:pt>
                <c:pt idx="1222">
                  <c:v>5146.7020000000002</c:v>
                </c:pt>
                <c:pt idx="1223">
                  <c:v>5149.1490000000003</c:v>
                </c:pt>
                <c:pt idx="1224">
                  <c:v>5151.5929999999998</c:v>
                </c:pt>
                <c:pt idx="1225">
                  <c:v>5154.0320000000002</c:v>
                </c:pt>
                <c:pt idx="1226">
                  <c:v>5156.4679999999998</c:v>
                </c:pt>
                <c:pt idx="1227">
                  <c:v>5158.8999999999996</c:v>
                </c:pt>
                <c:pt idx="1228">
                  <c:v>5161.3289999999997</c:v>
                </c:pt>
                <c:pt idx="1229">
                  <c:v>5163.7529999999997</c:v>
                </c:pt>
                <c:pt idx="1230">
                  <c:v>5166.174</c:v>
                </c:pt>
                <c:pt idx="1231">
                  <c:v>5168.59</c:v>
                </c:pt>
                <c:pt idx="1232">
                  <c:v>5171.0029999999997</c:v>
                </c:pt>
                <c:pt idx="1233">
                  <c:v>5173.4120000000003</c:v>
                </c:pt>
                <c:pt idx="1234">
                  <c:v>5175.8180000000002</c:v>
                </c:pt>
                <c:pt idx="1235">
                  <c:v>5178.2190000000001</c:v>
                </c:pt>
                <c:pt idx="1236">
                  <c:v>5180.6170000000002</c:v>
                </c:pt>
                <c:pt idx="1237">
                  <c:v>5183.0110000000004</c:v>
                </c:pt>
                <c:pt idx="1238">
                  <c:v>5185.4009999999998</c:v>
                </c:pt>
                <c:pt idx="1239">
                  <c:v>5187.7879999999996</c:v>
                </c:pt>
                <c:pt idx="1240">
                  <c:v>5190.17</c:v>
                </c:pt>
                <c:pt idx="1241">
                  <c:v>5192.549</c:v>
                </c:pt>
                <c:pt idx="1242">
                  <c:v>5194.924</c:v>
                </c:pt>
                <c:pt idx="1243">
                  <c:v>5197.2950000000001</c:v>
                </c:pt>
                <c:pt idx="1244">
                  <c:v>5199.6629999999996</c:v>
                </c:pt>
                <c:pt idx="1245">
                  <c:v>5202.0259999999998</c:v>
                </c:pt>
                <c:pt idx="1246">
                  <c:v>5204.3860000000004</c:v>
                </c:pt>
                <c:pt idx="1247">
                  <c:v>5206.7420000000002</c:v>
                </c:pt>
                <c:pt idx="1248">
                  <c:v>5209.0940000000001</c:v>
                </c:pt>
                <c:pt idx="1249">
                  <c:v>5211.4430000000002</c:v>
                </c:pt>
                <c:pt idx="1250">
                  <c:v>5213.7879999999996</c:v>
                </c:pt>
                <c:pt idx="1251">
                  <c:v>5216.1289999999999</c:v>
                </c:pt>
                <c:pt idx="1252">
                  <c:v>5218.4660000000003</c:v>
                </c:pt>
                <c:pt idx="1253">
                  <c:v>5220.799</c:v>
                </c:pt>
                <c:pt idx="1254">
                  <c:v>5223.1289999999999</c:v>
                </c:pt>
                <c:pt idx="1255">
                  <c:v>5225.4549999999999</c:v>
                </c:pt>
                <c:pt idx="1256">
                  <c:v>5227.777</c:v>
                </c:pt>
                <c:pt idx="1257">
                  <c:v>5230.0950000000003</c:v>
                </c:pt>
                <c:pt idx="1258">
                  <c:v>5232.41</c:v>
                </c:pt>
                <c:pt idx="1259">
                  <c:v>5234.72</c:v>
                </c:pt>
                <c:pt idx="1260">
                  <c:v>5237.0280000000002</c:v>
                </c:pt>
                <c:pt idx="1261">
                  <c:v>5239.3310000000001</c:v>
                </c:pt>
                <c:pt idx="1262">
                  <c:v>5241.63</c:v>
                </c:pt>
                <c:pt idx="1263">
                  <c:v>5243.9260000000004</c:v>
                </c:pt>
                <c:pt idx="1264">
                  <c:v>5246.2179999999998</c:v>
                </c:pt>
                <c:pt idx="1265">
                  <c:v>5248.5069999999996</c:v>
                </c:pt>
                <c:pt idx="1266">
                  <c:v>5250.7910000000002</c:v>
                </c:pt>
                <c:pt idx="1267">
                  <c:v>5253.0720000000001</c:v>
                </c:pt>
                <c:pt idx="1268">
                  <c:v>5255.3490000000002</c:v>
                </c:pt>
                <c:pt idx="1269">
                  <c:v>5257.6220000000003</c:v>
                </c:pt>
                <c:pt idx="1270">
                  <c:v>5259.8919999999998</c:v>
                </c:pt>
                <c:pt idx="1271">
                  <c:v>5262.1580000000004</c:v>
                </c:pt>
                <c:pt idx="1272">
                  <c:v>5264.42</c:v>
                </c:pt>
                <c:pt idx="1273">
                  <c:v>5266.6779999999999</c:v>
                </c:pt>
                <c:pt idx="1274">
                  <c:v>5268.933</c:v>
                </c:pt>
                <c:pt idx="1275">
                  <c:v>5271.1840000000002</c:v>
                </c:pt>
                <c:pt idx="1276">
                  <c:v>5273.4309999999996</c:v>
                </c:pt>
                <c:pt idx="1277">
                  <c:v>5275.674</c:v>
                </c:pt>
                <c:pt idx="1278">
                  <c:v>5277.9139999999998</c:v>
                </c:pt>
                <c:pt idx="1279">
                  <c:v>5280.15</c:v>
                </c:pt>
                <c:pt idx="1280">
                  <c:v>5282.3819999999996</c:v>
                </c:pt>
                <c:pt idx="1281">
                  <c:v>5284.6109999999999</c:v>
                </c:pt>
                <c:pt idx="1282">
                  <c:v>5286.8360000000002</c:v>
                </c:pt>
                <c:pt idx="1283">
                  <c:v>5289.0569999999998</c:v>
                </c:pt>
                <c:pt idx="1284">
                  <c:v>5291.2740000000003</c:v>
                </c:pt>
                <c:pt idx="1285">
                  <c:v>5293.4880000000003</c:v>
                </c:pt>
                <c:pt idx="1286">
                  <c:v>5295.6980000000003</c:v>
                </c:pt>
                <c:pt idx="1287">
                  <c:v>5297.9040000000005</c:v>
                </c:pt>
                <c:pt idx="1288">
                  <c:v>5300.107</c:v>
                </c:pt>
                <c:pt idx="1289">
                  <c:v>5302.3059999999996</c:v>
                </c:pt>
                <c:pt idx="1290">
                  <c:v>5304.5010000000002</c:v>
                </c:pt>
                <c:pt idx="1291">
                  <c:v>5306.692</c:v>
                </c:pt>
                <c:pt idx="1292">
                  <c:v>5308.88</c:v>
                </c:pt>
                <c:pt idx="1293">
                  <c:v>5311.0640000000003</c:v>
                </c:pt>
                <c:pt idx="1294">
                  <c:v>5313.2439999999997</c:v>
                </c:pt>
                <c:pt idx="1295">
                  <c:v>5315.4210000000003</c:v>
                </c:pt>
                <c:pt idx="1296">
                  <c:v>5317.5940000000001</c:v>
                </c:pt>
                <c:pt idx="1297">
                  <c:v>5319.7629999999999</c:v>
                </c:pt>
                <c:pt idx="1298">
                  <c:v>5321.9290000000001</c:v>
                </c:pt>
                <c:pt idx="1299">
                  <c:v>5324.0910000000003</c:v>
                </c:pt>
                <c:pt idx="1300">
                  <c:v>5326.2489999999998</c:v>
                </c:pt>
                <c:pt idx="1301">
                  <c:v>5328.4030000000002</c:v>
                </c:pt>
                <c:pt idx="1302">
                  <c:v>5330.5540000000001</c:v>
                </c:pt>
                <c:pt idx="1303">
                  <c:v>5332.701</c:v>
                </c:pt>
                <c:pt idx="1304">
                  <c:v>5334.8440000000001</c:v>
                </c:pt>
                <c:pt idx="1305">
                  <c:v>5336.9840000000004</c:v>
                </c:pt>
                <c:pt idx="1306">
                  <c:v>5339.12</c:v>
                </c:pt>
                <c:pt idx="1307">
                  <c:v>5341.2529999999997</c:v>
                </c:pt>
                <c:pt idx="1308">
                  <c:v>5343.3810000000003</c:v>
                </c:pt>
                <c:pt idx="1309">
                  <c:v>5345.5060000000003</c:v>
                </c:pt>
                <c:pt idx="1310">
                  <c:v>5347.6279999999997</c:v>
                </c:pt>
                <c:pt idx="1311">
                  <c:v>5349.7449999999999</c:v>
                </c:pt>
                <c:pt idx="1312">
                  <c:v>5351.8590000000004</c:v>
                </c:pt>
                <c:pt idx="1313">
                  <c:v>5353.97</c:v>
                </c:pt>
                <c:pt idx="1314">
                  <c:v>5356.076</c:v>
                </c:pt>
                <c:pt idx="1315">
                  <c:v>5358.1790000000001</c:v>
                </c:pt>
                <c:pt idx="1316">
                  <c:v>5360.2790000000005</c:v>
                </c:pt>
                <c:pt idx="1317">
                  <c:v>5362.3739999999998</c:v>
                </c:pt>
                <c:pt idx="1318">
                  <c:v>5364.4660000000003</c:v>
                </c:pt>
                <c:pt idx="1319">
                  <c:v>5366.5550000000003</c:v>
                </c:pt>
                <c:pt idx="1320">
                  <c:v>5368.6390000000001</c:v>
                </c:pt>
                <c:pt idx="1321">
                  <c:v>5370.7209999999995</c:v>
                </c:pt>
                <c:pt idx="1322">
                  <c:v>5372.7979999999998</c:v>
                </c:pt>
                <c:pt idx="1323">
                  <c:v>5374.8720000000003</c:v>
                </c:pt>
                <c:pt idx="1324">
                  <c:v>5376.942</c:v>
                </c:pt>
                <c:pt idx="1325">
                  <c:v>5379.0079999999998</c:v>
                </c:pt>
                <c:pt idx="1326">
                  <c:v>5381.0709999999999</c:v>
                </c:pt>
                <c:pt idx="1327">
                  <c:v>5383.13</c:v>
                </c:pt>
                <c:pt idx="1328">
                  <c:v>5385.1859999999997</c:v>
                </c:pt>
                <c:pt idx="1329">
                  <c:v>5387.2370000000001</c:v>
                </c:pt>
                <c:pt idx="1330">
                  <c:v>5389.2860000000001</c:v>
                </c:pt>
                <c:pt idx="1331">
                  <c:v>5391.33</c:v>
                </c:pt>
                <c:pt idx="1332">
                  <c:v>5393.3710000000001</c:v>
                </c:pt>
                <c:pt idx="1333">
                  <c:v>5395.4080000000004</c:v>
                </c:pt>
                <c:pt idx="1334">
                  <c:v>5397.442</c:v>
                </c:pt>
                <c:pt idx="1335">
                  <c:v>5399.4719999999998</c:v>
                </c:pt>
                <c:pt idx="1336">
                  <c:v>5401.4979999999996</c:v>
                </c:pt>
                <c:pt idx="1337">
                  <c:v>5403.5209999999997</c:v>
                </c:pt>
                <c:pt idx="1338">
                  <c:v>5405.54</c:v>
                </c:pt>
                <c:pt idx="1339">
                  <c:v>5407.5559999999996</c:v>
                </c:pt>
                <c:pt idx="1340">
                  <c:v>5409.567</c:v>
                </c:pt>
                <c:pt idx="1341">
                  <c:v>5411.576</c:v>
                </c:pt>
                <c:pt idx="1342">
                  <c:v>5413.58</c:v>
                </c:pt>
                <c:pt idx="1343">
                  <c:v>5415.5810000000001</c:v>
                </c:pt>
                <c:pt idx="1344">
                  <c:v>5417.5789999999997</c:v>
                </c:pt>
                <c:pt idx="1345">
                  <c:v>5419.5720000000001</c:v>
                </c:pt>
                <c:pt idx="1346">
                  <c:v>5421.5619999999999</c:v>
                </c:pt>
                <c:pt idx="1347">
                  <c:v>5423.549</c:v>
                </c:pt>
                <c:pt idx="1348">
                  <c:v>5425.5320000000002</c:v>
                </c:pt>
                <c:pt idx="1349">
                  <c:v>5427.5110000000004</c:v>
                </c:pt>
                <c:pt idx="1350">
                  <c:v>5429.4870000000001</c:v>
                </c:pt>
                <c:pt idx="1351">
                  <c:v>5431.4589999999998</c:v>
                </c:pt>
                <c:pt idx="1352">
                  <c:v>5433.4269999999997</c:v>
                </c:pt>
                <c:pt idx="1353">
                  <c:v>5435.3919999999998</c:v>
                </c:pt>
                <c:pt idx="1354">
                  <c:v>5437.3530000000001</c:v>
                </c:pt>
                <c:pt idx="1355">
                  <c:v>5439.3109999999997</c:v>
                </c:pt>
                <c:pt idx="1356">
                  <c:v>5441.2650000000003</c:v>
                </c:pt>
                <c:pt idx="1357">
                  <c:v>5443.2150000000001</c:v>
                </c:pt>
                <c:pt idx="1358">
                  <c:v>5445.1620000000003</c:v>
                </c:pt>
                <c:pt idx="1359">
                  <c:v>5447.1049999999996</c:v>
                </c:pt>
                <c:pt idx="1360">
                  <c:v>5449.0450000000001</c:v>
                </c:pt>
                <c:pt idx="1361">
                  <c:v>5450.9809999999998</c:v>
                </c:pt>
                <c:pt idx="1362">
                  <c:v>5452.9129999999996</c:v>
                </c:pt>
                <c:pt idx="1363">
                  <c:v>5454.8419999999996</c:v>
                </c:pt>
                <c:pt idx="1364">
                  <c:v>5456.7669999999998</c:v>
                </c:pt>
                <c:pt idx="1365">
                  <c:v>5458.6890000000003</c:v>
                </c:pt>
                <c:pt idx="1366">
                  <c:v>5460.607</c:v>
                </c:pt>
                <c:pt idx="1367">
                  <c:v>5462.5209999999997</c:v>
                </c:pt>
                <c:pt idx="1368">
                  <c:v>5464.4319999999998</c:v>
                </c:pt>
                <c:pt idx="1369">
                  <c:v>5466.34</c:v>
                </c:pt>
                <c:pt idx="1370">
                  <c:v>5468.2430000000004</c:v>
                </c:pt>
                <c:pt idx="1371">
                  <c:v>5470.143</c:v>
                </c:pt>
                <c:pt idx="1372">
                  <c:v>5472.04</c:v>
                </c:pt>
                <c:pt idx="1373">
                  <c:v>5473.933</c:v>
                </c:pt>
                <c:pt idx="1374">
                  <c:v>5475.8220000000001</c:v>
                </c:pt>
                <c:pt idx="1375">
                  <c:v>5477.7079999999996</c:v>
                </c:pt>
                <c:pt idx="1376">
                  <c:v>5479.59</c:v>
                </c:pt>
                <c:pt idx="1377">
                  <c:v>5481.4690000000001</c:v>
                </c:pt>
                <c:pt idx="1378">
                  <c:v>5483.3440000000001</c:v>
                </c:pt>
                <c:pt idx="1379">
                  <c:v>5485.2150000000001</c:v>
                </c:pt>
                <c:pt idx="1380">
                  <c:v>5487.0829999999996</c:v>
                </c:pt>
                <c:pt idx="1381">
                  <c:v>5488.9480000000003</c:v>
                </c:pt>
                <c:pt idx="1382">
                  <c:v>5490.8090000000002</c:v>
                </c:pt>
                <c:pt idx="1383">
                  <c:v>5492.6660000000002</c:v>
                </c:pt>
                <c:pt idx="1384">
                  <c:v>5494.5190000000002</c:v>
                </c:pt>
                <c:pt idx="1385">
                  <c:v>5496.3689999999997</c:v>
                </c:pt>
                <c:pt idx="1386">
                  <c:v>5498.2160000000003</c:v>
                </c:pt>
                <c:pt idx="1387">
                  <c:v>5500.0590000000002</c:v>
                </c:pt>
                <c:pt idx="1388">
                  <c:v>5501.8980000000001</c:v>
                </c:pt>
                <c:pt idx="1389">
                  <c:v>5503.7340000000004</c:v>
                </c:pt>
                <c:pt idx="1390">
                  <c:v>5505.5659999999998</c:v>
                </c:pt>
                <c:pt idx="1391">
                  <c:v>5507.3950000000004</c:v>
                </c:pt>
                <c:pt idx="1392">
                  <c:v>5509.22</c:v>
                </c:pt>
                <c:pt idx="1393">
                  <c:v>5511.0420000000004</c:v>
                </c:pt>
                <c:pt idx="1394">
                  <c:v>5512.86</c:v>
                </c:pt>
                <c:pt idx="1395">
                  <c:v>5514.6750000000002</c:v>
                </c:pt>
                <c:pt idx="1396">
                  <c:v>5516.4859999999999</c:v>
                </c:pt>
                <c:pt idx="1397">
                  <c:v>5518.2929999999997</c:v>
                </c:pt>
                <c:pt idx="1398">
                  <c:v>5520.0969999999998</c:v>
                </c:pt>
                <c:pt idx="1399">
                  <c:v>5521.8969999999999</c:v>
                </c:pt>
                <c:pt idx="1400">
                  <c:v>5523.6940000000004</c:v>
                </c:pt>
                <c:pt idx="1401">
                  <c:v>5525.4870000000001</c:v>
                </c:pt>
                <c:pt idx="1402">
                  <c:v>5527.277</c:v>
                </c:pt>
                <c:pt idx="1403">
                  <c:v>5529.0630000000001</c:v>
                </c:pt>
                <c:pt idx="1404">
                  <c:v>5530.8459999999995</c:v>
                </c:pt>
                <c:pt idx="1405">
                  <c:v>5532.625</c:v>
                </c:pt>
                <c:pt idx="1406">
                  <c:v>5534.4</c:v>
                </c:pt>
                <c:pt idx="1407">
                  <c:v>5536.1719999999996</c:v>
                </c:pt>
                <c:pt idx="1408">
                  <c:v>5537.9409999999998</c:v>
                </c:pt>
                <c:pt idx="1409">
                  <c:v>5539.7060000000001</c:v>
                </c:pt>
                <c:pt idx="1410">
                  <c:v>5541.4669999999996</c:v>
                </c:pt>
                <c:pt idx="1411">
                  <c:v>5543.2250000000004</c:v>
                </c:pt>
                <c:pt idx="1412">
                  <c:v>5544.9790000000003</c:v>
                </c:pt>
                <c:pt idx="1413">
                  <c:v>5546.73</c:v>
                </c:pt>
                <c:pt idx="1414">
                  <c:v>5548.4780000000001</c:v>
                </c:pt>
                <c:pt idx="1415">
                  <c:v>5550.2209999999995</c:v>
                </c:pt>
                <c:pt idx="1416">
                  <c:v>5551.9620000000004</c:v>
                </c:pt>
                <c:pt idx="1417">
                  <c:v>5553.6980000000003</c:v>
                </c:pt>
                <c:pt idx="1418">
                  <c:v>5555.4309999999996</c:v>
                </c:pt>
                <c:pt idx="1419">
                  <c:v>5557.1610000000001</c:v>
                </c:pt>
                <c:pt idx="1420">
                  <c:v>5558.8869999999997</c:v>
                </c:pt>
                <c:pt idx="1421">
                  <c:v>5560.61</c:v>
                </c:pt>
                <c:pt idx="1422">
                  <c:v>5562.3289999999997</c:v>
                </c:pt>
                <c:pt idx="1423">
                  <c:v>5564.0450000000001</c:v>
                </c:pt>
                <c:pt idx="1424">
                  <c:v>5565.7569999999996</c:v>
                </c:pt>
                <c:pt idx="1425">
                  <c:v>5567.4650000000001</c:v>
                </c:pt>
                <c:pt idx="1426">
                  <c:v>5569.1710000000003</c:v>
                </c:pt>
                <c:pt idx="1427">
                  <c:v>5570.8720000000003</c:v>
                </c:pt>
                <c:pt idx="1428">
                  <c:v>5572.57</c:v>
                </c:pt>
                <c:pt idx="1429">
                  <c:v>5574.2650000000003</c:v>
                </c:pt>
                <c:pt idx="1430">
                  <c:v>5575.9560000000001</c:v>
                </c:pt>
                <c:pt idx="1431">
                  <c:v>5577.643</c:v>
                </c:pt>
                <c:pt idx="1432">
                  <c:v>5579.3270000000002</c:v>
                </c:pt>
                <c:pt idx="1433">
                  <c:v>5581.0079999999998</c:v>
                </c:pt>
                <c:pt idx="1434">
                  <c:v>5582.6850000000004</c:v>
                </c:pt>
                <c:pt idx="1435">
                  <c:v>5584.3580000000002</c:v>
                </c:pt>
                <c:pt idx="1436">
                  <c:v>5586.0280000000002</c:v>
                </c:pt>
                <c:pt idx="1437">
                  <c:v>5587.6949999999997</c:v>
                </c:pt>
                <c:pt idx="1438">
                  <c:v>5589.3580000000002</c:v>
                </c:pt>
                <c:pt idx="1439">
                  <c:v>5591.018</c:v>
                </c:pt>
                <c:pt idx="1440">
                  <c:v>5592.674</c:v>
                </c:pt>
                <c:pt idx="1441">
                  <c:v>5594.326</c:v>
                </c:pt>
                <c:pt idx="1442">
                  <c:v>5595.9750000000004</c:v>
                </c:pt>
                <c:pt idx="1443">
                  <c:v>5597.6210000000001</c:v>
                </c:pt>
                <c:pt idx="1444">
                  <c:v>5599.2629999999999</c:v>
                </c:pt>
                <c:pt idx="1445">
                  <c:v>5600.902</c:v>
                </c:pt>
                <c:pt idx="1446">
                  <c:v>5602.5370000000003</c:v>
                </c:pt>
                <c:pt idx="1447">
                  <c:v>5604.1679999999997</c:v>
                </c:pt>
                <c:pt idx="1448">
                  <c:v>5605.7960000000003</c:v>
                </c:pt>
                <c:pt idx="1449">
                  <c:v>5607.4210000000003</c:v>
                </c:pt>
                <c:pt idx="1450">
                  <c:v>5609.0420000000004</c:v>
                </c:pt>
                <c:pt idx="1451">
                  <c:v>5610.66</c:v>
                </c:pt>
                <c:pt idx="1452">
                  <c:v>5612.2740000000003</c:v>
                </c:pt>
                <c:pt idx="1453">
                  <c:v>5613.8850000000002</c:v>
                </c:pt>
                <c:pt idx="1454">
                  <c:v>5615.4920000000002</c:v>
                </c:pt>
                <c:pt idx="1455">
                  <c:v>5617.0959999999995</c:v>
                </c:pt>
                <c:pt idx="1456">
                  <c:v>5618.6959999999999</c:v>
                </c:pt>
                <c:pt idx="1457">
                  <c:v>5620.2929999999997</c:v>
                </c:pt>
                <c:pt idx="1458">
                  <c:v>5621.8860000000004</c:v>
                </c:pt>
                <c:pt idx="1459">
                  <c:v>5623.4759999999997</c:v>
                </c:pt>
                <c:pt idx="1460">
                  <c:v>5625.0630000000001</c:v>
                </c:pt>
                <c:pt idx="1461">
                  <c:v>5626.6450000000004</c:v>
                </c:pt>
                <c:pt idx="1462">
                  <c:v>5628.2250000000004</c:v>
                </c:pt>
                <c:pt idx="1463">
                  <c:v>5629.8010000000004</c:v>
                </c:pt>
                <c:pt idx="1464">
                  <c:v>5631.3729999999996</c:v>
                </c:pt>
                <c:pt idx="1465">
                  <c:v>5632.9430000000002</c:v>
                </c:pt>
                <c:pt idx="1466">
                  <c:v>5634.5079999999998</c:v>
                </c:pt>
                <c:pt idx="1467">
                  <c:v>5636.07</c:v>
                </c:pt>
                <c:pt idx="1468">
                  <c:v>5637.6289999999999</c:v>
                </c:pt>
                <c:pt idx="1469">
                  <c:v>5639.1840000000002</c:v>
                </c:pt>
                <c:pt idx="1470">
                  <c:v>5640.7359999999999</c:v>
                </c:pt>
                <c:pt idx="1471">
                  <c:v>5642.2839999999997</c:v>
                </c:pt>
                <c:pt idx="1472">
                  <c:v>5643.8289999999997</c:v>
                </c:pt>
                <c:pt idx="1473">
                  <c:v>5645.37</c:v>
                </c:pt>
                <c:pt idx="1474">
                  <c:v>5646.9080000000004</c:v>
                </c:pt>
                <c:pt idx="1475">
                  <c:v>5648.4430000000002</c:v>
                </c:pt>
                <c:pt idx="1476">
                  <c:v>5649.9740000000002</c:v>
                </c:pt>
                <c:pt idx="1477">
                  <c:v>5651.5010000000002</c:v>
                </c:pt>
                <c:pt idx="1478">
                  <c:v>5653.0249999999996</c:v>
                </c:pt>
                <c:pt idx="1479">
                  <c:v>5654.5460000000003</c:v>
                </c:pt>
                <c:pt idx="1480">
                  <c:v>5656.0630000000001</c:v>
                </c:pt>
                <c:pt idx="1481">
                  <c:v>5657.5770000000002</c:v>
                </c:pt>
                <c:pt idx="1482">
                  <c:v>5659.0870000000004</c:v>
                </c:pt>
                <c:pt idx="1483">
                  <c:v>5660.5940000000001</c:v>
                </c:pt>
                <c:pt idx="1484">
                  <c:v>5662.098</c:v>
                </c:pt>
                <c:pt idx="1485">
                  <c:v>5663.598</c:v>
                </c:pt>
                <c:pt idx="1486">
                  <c:v>5665.0940000000001</c:v>
                </c:pt>
                <c:pt idx="1487">
                  <c:v>5666.5870000000004</c:v>
                </c:pt>
                <c:pt idx="1488">
                  <c:v>5668.0770000000002</c:v>
                </c:pt>
                <c:pt idx="1489">
                  <c:v>5669.5630000000001</c:v>
                </c:pt>
                <c:pt idx="1490">
                  <c:v>5671.0460000000003</c:v>
                </c:pt>
                <c:pt idx="1491">
                  <c:v>5672.5249999999996</c:v>
                </c:pt>
                <c:pt idx="1492">
                  <c:v>5674.0010000000002</c:v>
                </c:pt>
                <c:pt idx="1493">
                  <c:v>5675.4740000000002</c:v>
                </c:pt>
                <c:pt idx="1494">
                  <c:v>5676.9430000000002</c:v>
                </c:pt>
                <c:pt idx="1495">
                  <c:v>5678.4080000000004</c:v>
                </c:pt>
                <c:pt idx="1496">
                  <c:v>5679.87</c:v>
                </c:pt>
                <c:pt idx="1497">
                  <c:v>5681.3289999999997</c:v>
                </c:pt>
                <c:pt idx="1498">
                  <c:v>5682.7839999999997</c:v>
                </c:pt>
                <c:pt idx="1499">
                  <c:v>5684.2359999999999</c:v>
                </c:pt>
                <c:pt idx="1500">
                  <c:v>5685.6850000000004</c:v>
                </c:pt>
                <c:pt idx="1501">
                  <c:v>5687.13</c:v>
                </c:pt>
                <c:pt idx="1502">
                  <c:v>5688.5709999999999</c:v>
                </c:pt>
                <c:pt idx="1503">
                  <c:v>5690.01</c:v>
                </c:pt>
                <c:pt idx="1504">
                  <c:v>5691.4440000000004</c:v>
                </c:pt>
                <c:pt idx="1505">
                  <c:v>5692.8760000000002</c:v>
                </c:pt>
                <c:pt idx="1506">
                  <c:v>5694.3029999999999</c:v>
                </c:pt>
                <c:pt idx="1507">
                  <c:v>5695.7280000000001</c:v>
                </c:pt>
                <c:pt idx="1508">
                  <c:v>5697.1490000000003</c:v>
                </c:pt>
                <c:pt idx="1509">
                  <c:v>5698.567</c:v>
                </c:pt>
                <c:pt idx="1510">
                  <c:v>5699.9809999999998</c:v>
                </c:pt>
                <c:pt idx="1511">
                  <c:v>5701.3919999999998</c:v>
                </c:pt>
                <c:pt idx="1512">
                  <c:v>5702.799</c:v>
                </c:pt>
                <c:pt idx="1513">
                  <c:v>5704.2030000000004</c:v>
                </c:pt>
                <c:pt idx="1514">
                  <c:v>5705.6040000000003</c:v>
                </c:pt>
                <c:pt idx="1515">
                  <c:v>5707.0010000000002</c:v>
                </c:pt>
                <c:pt idx="1516">
                  <c:v>5708.3940000000002</c:v>
                </c:pt>
                <c:pt idx="1517">
                  <c:v>5709.7849999999999</c:v>
                </c:pt>
                <c:pt idx="1518">
                  <c:v>5711.1719999999996</c:v>
                </c:pt>
                <c:pt idx="1519">
                  <c:v>5712.5550000000003</c:v>
                </c:pt>
                <c:pt idx="1520">
                  <c:v>5713.9350000000004</c:v>
                </c:pt>
                <c:pt idx="1521">
                  <c:v>5715.3119999999999</c:v>
                </c:pt>
                <c:pt idx="1522">
                  <c:v>5716.6850000000004</c:v>
                </c:pt>
                <c:pt idx="1523">
                  <c:v>5718.0550000000003</c:v>
                </c:pt>
                <c:pt idx="1524">
                  <c:v>5719.4210000000003</c:v>
                </c:pt>
                <c:pt idx="1525">
                  <c:v>5720.7849999999999</c:v>
                </c:pt>
                <c:pt idx="1526">
                  <c:v>5722.1440000000002</c:v>
                </c:pt>
                <c:pt idx="1527">
                  <c:v>5723.5</c:v>
                </c:pt>
                <c:pt idx="1528">
                  <c:v>5724.8530000000001</c:v>
                </c:pt>
                <c:pt idx="1529">
                  <c:v>5726.2030000000004</c:v>
                </c:pt>
                <c:pt idx="1530">
                  <c:v>5727.549</c:v>
                </c:pt>
                <c:pt idx="1531">
                  <c:v>5728.8909999999996</c:v>
                </c:pt>
                <c:pt idx="1532">
                  <c:v>5730.2309999999998</c:v>
                </c:pt>
                <c:pt idx="1533">
                  <c:v>5731.567</c:v>
                </c:pt>
                <c:pt idx="1534">
                  <c:v>5732.8990000000003</c:v>
                </c:pt>
                <c:pt idx="1535">
                  <c:v>5734.2280000000001</c:v>
                </c:pt>
                <c:pt idx="1536">
                  <c:v>5735.5540000000001</c:v>
                </c:pt>
                <c:pt idx="1537">
                  <c:v>5736.8760000000002</c:v>
                </c:pt>
                <c:pt idx="1538">
                  <c:v>5738.1949999999997</c:v>
                </c:pt>
                <c:pt idx="1539">
                  <c:v>5739.51</c:v>
                </c:pt>
                <c:pt idx="1540">
                  <c:v>5740.8230000000003</c:v>
                </c:pt>
                <c:pt idx="1541">
                  <c:v>5742.1310000000003</c:v>
                </c:pt>
                <c:pt idx="1542">
                  <c:v>5743.4369999999999</c:v>
                </c:pt>
                <c:pt idx="1543">
                  <c:v>5744.7389999999996</c:v>
                </c:pt>
                <c:pt idx="1544">
                  <c:v>5746.0370000000003</c:v>
                </c:pt>
                <c:pt idx="1545">
                  <c:v>5747.3320000000003</c:v>
                </c:pt>
                <c:pt idx="1546">
                  <c:v>5748.6239999999998</c:v>
                </c:pt>
                <c:pt idx="1547">
                  <c:v>5749.9129999999996</c:v>
                </c:pt>
                <c:pt idx="1548">
                  <c:v>5751.1980000000003</c:v>
                </c:pt>
                <c:pt idx="1549">
                  <c:v>5752.4790000000003</c:v>
                </c:pt>
                <c:pt idx="1550">
                  <c:v>5753.7569999999996</c:v>
                </c:pt>
                <c:pt idx="1551">
                  <c:v>5755.0320000000002</c:v>
                </c:pt>
                <c:pt idx="1552">
                  <c:v>5756.3040000000001</c:v>
                </c:pt>
                <c:pt idx="1553">
                  <c:v>5757.5720000000001</c:v>
                </c:pt>
                <c:pt idx="1554">
                  <c:v>5758.8370000000004</c:v>
                </c:pt>
                <c:pt idx="1555">
                  <c:v>5760.098</c:v>
                </c:pt>
                <c:pt idx="1556">
                  <c:v>5761.3559999999998</c:v>
                </c:pt>
                <c:pt idx="1557">
                  <c:v>5762.6109999999999</c:v>
                </c:pt>
                <c:pt idx="1558">
                  <c:v>5763.8620000000001</c:v>
                </c:pt>
                <c:pt idx="1559">
                  <c:v>5765.11</c:v>
                </c:pt>
                <c:pt idx="1560">
                  <c:v>5766.3540000000003</c:v>
                </c:pt>
                <c:pt idx="1561">
                  <c:v>5767.5959999999995</c:v>
                </c:pt>
                <c:pt idx="1562">
                  <c:v>5768.8329999999996</c:v>
                </c:pt>
                <c:pt idx="1563">
                  <c:v>5770.0680000000002</c:v>
                </c:pt>
                <c:pt idx="1564">
                  <c:v>5771.299</c:v>
                </c:pt>
                <c:pt idx="1565">
                  <c:v>5772.5259999999998</c:v>
                </c:pt>
                <c:pt idx="1566">
                  <c:v>5773.7510000000002</c:v>
                </c:pt>
                <c:pt idx="1567">
                  <c:v>5774.9719999999998</c:v>
                </c:pt>
                <c:pt idx="1568">
                  <c:v>5776.1890000000003</c:v>
                </c:pt>
                <c:pt idx="1569">
                  <c:v>5777.4030000000002</c:v>
                </c:pt>
                <c:pt idx="1570">
                  <c:v>5778.6139999999996</c:v>
                </c:pt>
                <c:pt idx="1571">
                  <c:v>5779.8220000000001</c:v>
                </c:pt>
                <c:pt idx="1572">
                  <c:v>5781.0259999999998</c:v>
                </c:pt>
                <c:pt idx="1573">
                  <c:v>5782.2269999999999</c:v>
                </c:pt>
                <c:pt idx="1574">
                  <c:v>5783.424</c:v>
                </c:pt>
                <c:pt idx="1575">
                  <c:v>5784.6180000000004</c:v>
                </c:pt>
                <c:pt idx="1576">
                  <c:v>5785.8090000000002</c:v>
                </c:pt>
                <c:pt idx="1577">
                  <c:v>5786.9960000000001</c:v>
                </c:pt>
                <c:pt idx="1578">
                  <c:v>5788.18</c:v>
                </c:pt>
                <c:pt idx="1579">
                  <c:v>5789.3609999999999</c:v>
                </c:pt>
                <c:pt idx="1580">
                  <c:v>5790.5379999999996</c:v>
                </c:pt>
                <c:pt idx="1581">
                  <c:v>5791.7120000000004</c:v>
                </c:pt>
                <c:pt idx="1582">
                  <c:v>5792.8819999999996</c:v>
                </c:pt>
                <c:pt idx="1583">
                  <c:v>5794.049</c:v>
                </c:pt>
                <c:pt idx="1584">
                  <c:v>5795.2129999999997</c:v>
                </c:pt>
                <c:pt idx="1585">
                  <c:v>5796.3739999999998</c:v>
                </c:pt>
                <c:pt idx="1586">
                  <c:v>5797.5309999999999</c:v>
                </c:pt>
                <c:pt idx="1587">
                  <c:v>5798.6850000000004</c:v>
                </c:pt>
                <c:pt idx="1588">
                  <c:v>5799.835</c:v>
                </c:pt>
                <c:pt idx="1589">
                  <c:v>5800.982</c:v>
                </c:pt>
                <c:pt idx="1590">
                  <c:v>5802.1260000000002</c:v>
                </c:pt>
                <c:pt idx="1591">
                  <c:v>5803.2659999999996</c:v>
                </c:pt>
                <c:pt idx="1592">
                  <c:v>5804.4030000000002</c:v>
                </c:pt>
                <c:pt idx="1593">
                  <c:v>5805.5370000000003</c:v>
                </c:pt>
                <c:pt idx="1594">
                  <c:v>5806.6679999999997</c:v>
                </c:pt>
                <c:pt idx="1595">
                  <c:v>5807.7950000000001</c:v>
                </c:pt>
                <c:pt idx="1596">
                  <c:v>5808.9179999999997</c:v>
                </c:pt>
                <c:pt idx="1597">
                  <c:v>5810.0389999999998</c:v>
                </c:pt>
                <c:pt idx="1598">
                  <c:v>5811.1559999999999</c:v>
                </c:pt>
                <c:pt idx="1599">
                  <c:v>5812.2690000000002</c:v>
                </c:pt>
                <c:pt idx="1600">
                  <c:v>5813.38</c:v>
                </c:pt>
                <c:pt idx="1601">
                  <c:v>5814.4870000000001</c:v>
                </c:pt>
                <c:pt idx="1602">
                  <c:v>5815.59</c:v>
                </c:pt>
                <c:pt idx="1603">
                  <c:v>5816.69</c:v>
                </c:pt>
                <c:pt idx="1604">
                  <c:v>5817.7870000000003</c:v>
                </c:pt>
                <c:pt idx="1605">
                  <c:v>5818.8810000000003</c:v>
                </c:pt>
                <c:pt idx="1606">
                  <c:v>5819.9709999999995</c:v>
                </c:pt>
                <c:pt idx="1607">
                  <c:v>5821.058</c:v>
                </c:pt>
                <c:pt idx="1608">
                  <c:v>5822.1419999999998</c:v>
                </c:pt>
                <c:pt idx="1609">
                  <c:v>5823.2219999999998</c:v>
                </c:pt>
                <c:pt idx="1610">
                  <c:v>5824.299</c:v>
                </c:pt>
                <c:pt idx="1611">
                  <c:v>5825.3729999999996</c:v>
                </c:pt>
                <c:pt idx="1612">
                  <c:v>5826.4430000000002</c:v>
                </c:pt>
                <c:pt idx="1613">
                  <c:v>5827.51</c:v>
                </c:pt>
                <c:pt idx="1614">
                  <c:v>5828.5739999999996</c:v>
                </c:pt>
                <c:pt idx="1615">
                  <c:v>5829.634</c:v>
                </c:pt>
                <c:pt idx="1616">
                  <c:v>5830.6909999999998</c:v>
                </c:pt>
                <c:pt idx="1617">
                  <c:v>5831.7449999999999</c:v>
                </c:pt>
                <c:pt idx="1618">
                  <c:v>5832.7950000000001</c:v>
                </c:pt>
                <c:pt idx="1619">
                  <c:v>5833.8419999999996</c:v>
                </c:pt>
                <c:pt idx="1620">
                  <c:v>5834.8860000000004</c:v>
                </c:pt>
                <c:pt idx="1621">
                  <c:v>5835.9260000000004</c:v>
                </c:pt>
                <c:pt idx="1622">
                  <c:v>5836.9629999999997</c:v>
                </c:pt>
                <c:pt idx="1623">
                  <c:v>5837.9970000000003</c:v>
                </c:pt>
                <c:pt idx="1624">
                  <c:v>5839.0280000000002</c:v>
                </c:pt>
                <c:pt idx="1625">
                  <c:v>5840.0550000000003</c:v>
                </c:pt>
                <c:pt idx="1626">
                  <c:v>5841.0780000000004</c:v>
                </c:pt>
                <c:pt idx="1627">
                  <c:v>5842.0990000000002</c:v>
                </c:pt>
                <c:pt idx="1628">
                  <c:v>5843.116</c:v>
                </c:pt>
                <c:pt idx="1629">
                  <c:v>5844.13</c:v>
                </c:pt>
                <c:pt idx="1630">
                  <c:v>5845.14</c:v>
                </c:pt>
                <c:pt idx="1631">
                  <c:v>5846.1469999999999</c:v>
                </c:pt>
                <c:pt idx="1632">
                  <c:v>5847.1509999999998</c:v>
                </c:pt>
                <c:pt idx="1633">
                  <c:v>5848.152</c:v>
                </c:pt>
                <c:pt idx="1634">
                  <c:v>5849.1490000000003</c:v>
                </c:pt>
                <c:pt idx="1635">
                  <c:v>5850.143</c:v>
                </c:pt>
                <c:pt idx="1636">
                  <c:v>5851.134</c:v>
                </c:pt>
                <c:pt idx="1637">
                  <c:v>5852.1210000000001</c:v>
                </c:pt>
                <c:pt idx="1638">
                  <c:v>5853.1049999999996</c:v>
                </c:pt>
                <c:pt idx="1639">
                  <c:v>5854.0860000000002</c:v>
                </c:pt>
                <c:pt idx="1640">
                  <c:v>5855.0630000000001</c:v>
                </c:pt>
                <c:pt idx="1641">
                  <c:v>5856.0370000000003</c:v>
                </c:pt>
                <c:pt idx="1642">
                  <c:v>5857.0079999999998</c:v>
                </c:pt>
                <c:pt idx="1643">
                  <c:v>5857.9750000000004</c:v>
                </c:pt>
                <c:pt idx="1644">
                  <c:v>5858.9390000000003</c:v>
                </c:pt>
                <c:pt idx="1645">
                  <c:v>5859.9</c:v>
                </c:pt>
                <c:pt idx="1646">
                  <c:v>5860.8580000000002</c:v>
                </c:pt>
                <c:pt idx="1647">
                  <c:v>5861.8119999999999</c:v>
                </c:pt>
                <c:pt idx="1648">
                  <c:v>5862.7629999999999</c:v>
                </c:pt>
                <c:pt idx="1649">
                  <c:v>5863.71</c:v>
                </c:pt>
                <c:pt idx="1650">
                  <c:v>5864.6549999999997</c:v>
                </c:pt>
                <c:pt idx="1651">
                  <c:v>5865.5959999999995</c:v>
                </c:pt>
                <c:pt idx="1652">
                  <c:v>5866.5330000000004</c:v>
                </c:pt>
                <c:pt idx="1653">
                  <c:v>5867.4679999999998</c:v>
                </c:pt>
                <c:pt idx="1654">
                  <c:v>5868.3990000000003</c:v>
                </c:pt>
                <c:pt idx="1655">
                  <c:v>5869.3270000000002</c:v>
                </c:pt>
                <c:pt idx="1656">
                  <c:v>5870.2510000000002</c:v>
                </c:pt>
                <c:pt idx="1657">
                  <c:v>5871.1719999999996</c:v>
                </c:pt>
                <c:pt idx="1658">
                  <c:v>5872.09</c:v>
                </c:pt>
                <c:pt idx="1659">
                  <c:v>5873.0050000000001</c:v>
                </c:pt>
                <c:pt idx="1660">
                  <c:v>5873.9160000000002</c:v>
                </c:pt>
                <c:pt idx="1661">
                  <c:v>5874.8239999999996</c:v>
                </c:pt>
                <c:pt idx="1662">
                  <c:v>5875.7290000000003</c:v>
                </c:pt>
                <c:pt idx="1663">
                  <c:v>5876.63</c:v>
                </c:pt>
                <c:pt idx="1664">
                  <c:v>5877.5290000000005</c:v>
                </c:pt>
                <c:pt idx="1665">
                  <c:v>5878.4229999999998</c:v>
                </c:pt>
                <c:pt idx="1666">
                  <c:v>5879.3149999999996</c:v>
                </c:pt>
                <c:pt idx="1667">
                  <c:v>5880.2030000000004</c:v>
                </c:pt>
                <c:pt idx="1668">
                  <c:v>5881.0879999999997</c:v>
                </c:pt>
                <c:pt idx="1669">
                  <c:v>5881.97</c:v>
                </c:pt>
                <c:pt idx="1670">
                  <c:v>5882.848</c:v>
                </c:pt>
                <c:pt idx="1671">
                  <c:v>5883.723</c:v>
                </c:pt>
                <c:pt idx="1672">
                  <c:v>5884.5950000000003</c:v>
                </c:pt>
                <c:pt idx="1673">
                  <c:v>5885.4629999999997</c:v>
                </c:pt>
                <c:pt idx="1674">
                  <c:v>5886.3289999999997</c:v>
                </c:pt>
                <c:pt idx="1675">
                  <c:v>5887.1909999999998</c:v>
                </c:pt>
                <c:pt idx="1676">
                  <c:v>5888.049</c:v>
                </c:pt>
                <c:pt idx="1677">
                  <c:v>5888.9049999999997</c:v>
                </c:pt>
                <c:pt idx="1678">
                  <c:v>5889.7569999999996</c:v>
                </c:pt>
                <c:pt idx="1679">
                  <c:v>5890.6049999999996</c:v>
                </c:pt>
                <c:pt idx="1680">
                  <c:v>5891.451</c:v>
                </c:pt>
                <c:pt idx="1681">
                  <c:v>5892.2929999999997</c:v>
                </c:pt>
                <c:pt idx="1682">
                  <c:v>5893.1319999999996</c:v>
                </c:pt>
                <c:pt idx="1683">
                  <c:v>5893.9679999999998</c:v>
                </c:pt>
                <c:pt idx="1684">
                  <c:v>5894.8</c:v>
                </c:pt>
                <c:pt idx="1685">
                  <c:v>5895.6289999999999</c:v>
                </c:pt>
                <c:pt idx="1686">
                  <c:v>5896.4549999999999</c:v>
                </c:pt>
                <c:pt idx="1687">
                  <c:v>5897.277</c:v>
                </c:pt>
                <c:pt idx="1688">
                  <c:v>5898.0969999999998</c:v>
                </c:pt>
                <c:pt idx="1689">
                  <c:v>5898.9129999999996</c:v>
                </c:pt>
                <c:pt idx="1690">
                  <c:v>5899.7250000000004</c:v>
                </c:pt>
                <c:pt idx="1691">
                  <c:v>5900.5349999999999</c:v>
                </c:pt>
                <c:pt idx="1692">
                  <c:v>5901.3410000000003</c:v>
                </c:pt>
                <c:pt idx="1693">
                  <c:v>5902.1440000000002</c:v>
                </c:pt>
                <c:pt idx="1694">
                  <c:v>5902.9430000000002</c:v>
                </c:pt>
                <c:pt idx="1695">
                  <c:v>5903.74</c:v>
                </c:pt>
                <c:pt idx="1696">
                  <c:v>5904.5330000000004</c:v>
                </c:pt>
                <c:pt idx="1697">
                  <c:v>5905.3220000000001</c:v>
                </c:pt>
                <c:pt idx="1698">
                  <c:v>5906.1090000000004</c:v>
                </c:pt>
                <c:pt idx="1699">
                  <c:v>5906.8919999999998</c:v>
                </c:pt>
                <c:pt idx="1700">
                  <c:v>5907.6719999999996</c:v>
                </c:pt>
                <c:pt idx="1701">
                  <c:v>5908.4480000000003</c:v>
                </c:pt>
                <c:pt idx="1702">
                  <c:v>5909.2219999999998</c:v>
                </c:pt>
                <c:pt idx="1703">
                  <c:v>5909.9920000000002</c:v>
                </c:pt>
                <c:pt idx="1704">
                  <c:v>5910.759</c:v>
                </c:pt>
                <c:pt idx="1705">
                  <c:v>5911.5219999999999</c:v>
                </c:pt>
                <c:pt idx="1706">
                  <c:v>5912.2830000000004</c:v>
                </c:pt>
                <c:pt idx="1707">
                  <c:v>5913.04</c:v>
                </c:pt>
                <c:pt idx="1708">
                  <c:v>5913.7929999999997</c:v>
                </c:pt>
                <c:pt idx="1709">
                  <c:v>5914.5439999999999</c:v>
                </c:pt>
                <c:pt idx="1710">
                  <c:v>5915.2910000000002</c:v>
                </c:pt>
                <c:pt idx="1711">
                  <c:v>5916.0349999999999</c:v>
                </c:pt>
                <c:pt idx="1712">
                  <c:v>5916.7759999999998</c:v>
                </c:pt>
                <c:pt idx="1713">
                  <c:v>5917.5129999999999</c:v>
                </c:pt>
                <c:pt idx="1714">
                  <c:v>5918.2470000000003</c:v>
                </c:pt>
                <c:pt idx="1715">
                  <c:v>5918.9780000000001</c:v>
                </c:pt>
                <c:pt idx="1716">
                  <c:v>5919.7060000000001</c:v>
                </c:pt>
                <c:pt idx="1717">
                  <c:v>5920.43</c:v>
                </c:pt>
                <c:pt idx="1718">
                  <c:v>5921.1509999999998</c:v>
                </c:pt>
                <c:pt idx="1719">
                  <c:v>5921.8689999999997</c:v>
                </c:pt>
                <c:pt idx="1720">
                  <c:v>5922.5829999999996</c:v>
                </c:pt>
                <c:pt idx="1721">
                  <c:v>5923.2950000000001</c:v>
                </c:pt>
                <c:pt idx="1722">
                  <c:v>5924.0029999999997</c:v>
                </c:pt>
                <c:pt idx="1723">
                  <c:v>5924.7079999999996</c:v>
                </c:pt>
                <c:pt idx="1724">
                  <c:v>5925.4089999999997</c:v>
                </c:pt>
                <c:pt idx="1725">
                  <c:v>5926.107</c:v>
                </c:pt>
                <c:pt idx="1726">
                  <c:v>5926.8019999999997</c:v>
                </c:pt>
                <c:pt idx="1727">
                  <c:v>5927.4939999999997</c:v>
                </c:pt>
                <c:pt idx="1728">
                  <c:v>5928.1819999999998</c:v>
                </c:pt>
                <c:pt idx="1729">
                  <c:v>5928.8680000000004</c:v>
                </c:pt>
                <c:pt idx="1730">
                  <c:v>5929.55</c:v>
                </c:pt>
                <c:pt idx="1731">
                  <c:v>5930.2280000000001</c:v>
                </c:pt>
                <c:pt idx="1732">
                  <c:v>5930.9040000000005</c:v>
                </c:pt>
                <c:pt idx="1733">
                  <c:v>5931.576</c:v>
                </c:pt>
                <c:pt idx="1734">
                  <c:v>5932.2449999999999</c:v>
                </c:pt>
                <c:pt idx="1735">
                  <c:v>5932.9110000000001</c:v>
                </c:pt>
                <c:pt idx="1736">
                  <c:v>5933.5730000000003</c:v>
                </c:pt>
                <c:pt idx="1737">
                  <c:v>5934.232</c:v>
                </c:pt>
                <c:pt idx="1738">
                  <c:v>5934.8879999999999</c:v>
                </c:pt>
                <c:pt idx="1739">
                  <c:v>5935.5410000000002</c:v>
                </c:pt>
                <c:pt idx="1740">
                  <c:v>5936.19</c:v>
                </c:pt>
                <c:pt idx="1741">
                  <c:v>5936.8360000000002</c:v>
                </c:pt>
                <c:pt idx="1742">
                  <c:v>5937.4790000000003</c:v>
                </c:pt>
                <c:pt idx="1743">
                  <c:v>5938.1189999999997</c:v>
                </c:pt>
                <c:pt idx="1744">
                  <c:v>5938.7550000000001</c:v>
                </c:pt>
                <c:pt idx="1745">
                  <c:v>5939.3879999999999</c:v>
                </c:pt>
                <c:pt idx="1746">
                  <c:v>5940.018</c:v>
                </c:pt>
                <c:pt idx="1747">
                  <c:v>5940.6450000000004</c:v>
                </c:pt>
                <c:pt idx="1748">
                  <c:v>5941.268</c:v>
                </c:pt>
                <c:pt idx="1749">
                  <c:v>5941.8879999999999</c:v>
                </c:pt>
                <c:pt idx="1750">
                  <c:v>5942.5050000000001</c:v>
                </c:pt>
                <c:pt idx="1751">
                  <c:v>5943.1189999999997</c:v>
                </c:pt>
                <c:pt idx="1752">
                  <c:v>5943.7290000000003</c:v>
                </c:pt>
                <c:pt idx="1753">
                  <c:v>5944.3360000000002</c:v>
                </c:pt>
                <c:pt idx="1754">
                  <c:v>5944.94</c:v>
                </c:pt>
                <c:pt idx="1755">
                  <c:v>5945.5410000000002</c:v>
                </c:pt>
                <c:pt idx="1756">
                  <c:v>5946.1379999999999</c:v>
                </c:pt>
                <c:pt idx="1757">
                  <c:v>5946.732</c:v>
                </c:pt>
                <c:pt idx="1758">
                  <c:v>5947.3230000000003</c:v>
                </c:pt>
                <c:pt idx="1759">
                  <c:v>5947.9110000000001</c:v>
                </c:pt>
                <c:pt idx="1760">
                  <c:v>5948.4949999999999</c:v>
                </c:pt>
                <c:pt idx="1761">
                  <c:v>5949.076</c:v>
                </c:pt>
                <c:pt idx="1762">
                  <c:v>5949.6540000000005</c:v>
                </c:pt>
                <c:pt idx="1763">
                  <c:v>5950.2290000000003</c:v>
                </c:pt>
                <c:pt idx="1764">
                  <c:v>5950.8</c:v>
                </c:pt>
                <c:pt idx="1765">
                  <c:v>5951.3689999999997</c:v>
                </c:pt>
                <c:pt idx="1766">
                  <c:v>5951.933</c:v>
                </c:pt>
                <c:pt idx="1767">
                  <c:v>5952.4949999999999</c:v>
                </c:pt>
                <c:pt idx="1768">
                  <c:v>5953.0540000000001</c:v>
                </c:pt>
                <c:pt idx="1769">
                  <c:v>5953.6090000000004</c:v>
                </c:pt>
                <c:pt idx="1770">
                  <c:v>5954.1610000000001</c:v>
                </c:pt>
                <c:pt idx="1771">
                  <c:v>5954.71</c:v>
                </c:pt>
                <c:pt idx="1772">
                  <c:v>5955.2550000000001</c:v>
                </c:pt>
                <c:pt idx="1773">
                  <c:v>5955.7969999999996</c:v>
                </c:pt>
                <c:pt idx="1774">
                  <c:v>5956.3360000000002</c:v>
                </c:pt>
                <c:pt idx="1775">
                  <c:v>5956.8720000000003</c:v>
                </c:pt>
                <c:pt idx="1776">
                  <c:v>5957.4049999999997</c:v>
                </c:pt>
                <c:pt idx="1777">
                  <c:v>5957.9340000000002</c:v>
                </c:pt>
                <c:pt idx="1778">
                  <c:v>5958.46</c:v>
                </c:pt>
                <c:pt idx="1779">
                  <c:v>5958.9830000000002</c:v>
                </c:pt>
                <c:pt idx="1780">
                  <c:v>5959.5020000000004</c:v>
                </c:pt>
                <c:pt idx="1781">
                  <c:v>5960.0190000000002</c:v>
                </c:pt>
                <c:pt idx="1782">
                  <c:v>5960.5320000000002</c:v>
                </c:pt>
                <c:pt idx="1783">
                  <c:v>5961.0420000000004</c:v>
                </c:pt>
                <c:pt idx="1784">
                  <c:v>5961.5479999999998</c:v>
                </c:pt>
                <c:pt idx="1785">
                  <c:v>5962.0519999999997</c:v>
                </c:pt>
                <c:pt idx="1786">
                  <c:v>5962.5519999999997</c:v>
                </c:pt>
                <c:pt idx="1787">
                  <c:v>5963.049</c:v>
                </c:pt>
                <c:pt idx="1788">
                  <c:v>5963.5429999999997</c:v>
                </c:pt>
                <c:pt idx="1789">
                  <c:v>5964.0330000000004</c:v>
                </c:pt>
                <c:pt idx="1790">
                  <c:v>5964.52</c:v>
                </c:pt>
                <c:pt idx="1791">
                  <c:v>5965.0039999999999</c:v>
                </c:pt>
                <c:pt idx="1792">
                  <c:v>5965.4849999999997</c:v>
                </c:pt>
                <c:pt idx="1793">
                  <c:v>5965.9629999999997</c:v>
                </c:pt>
                <c:pt idx="1794">
                  <c:v>5966.4369999999999</c:v>
                </c:pt>
                <c:pt idx="1795">
                  <c:v>5966.9080000000004</c:v>
                </c:pt>
                <c:pt idx="1796">
                  <c:v>5967.3760000000002</c:v>
                </c:pt>
                <c:pt idx="1797">
                  <c:v>5967.84</c:v>
                </c:pt>
                <c:pt idx="1798">
                  <c:v>5968.3019999999997</c:v>
                </c:pt>
                <c:pt idx="1799">
                  <c:v>5968.76</c:v>
                </c:pt>
                <c:pt idx="1800">
                  <c:v>5969.2150000000001</c:v>
                </c:pt>
                <c:pt idx="1801">
                  <c:v>5969.6660000000002</c:v>
                </c:pt>
                <c:pt idx="1802">
                  <c:v>5970.1149999999998</c:v>
                </c:pt>
                <c:pt idx="1803">
                  <c:v>5970.56</c:v>
                </c:pt>
                <c:pt idx="1804">
                  <c:v>5971.0020000000004</c:v>
                </c:pt>
                <c:pt idx="1805">
                  <c:v>5971.4409999999998</c:v>
                </c:pt>
                <c:pt idx="1806">
                  <c:v>5971.8760000000002</c:v>
                </c:pt>
                <c:pt idx="1807">
                  <c:v>5972.3090000000002</c:v>
                </c:pt>
                <c:pt idx="1808">
                  <c:v>5972.7380000000003</c:v>
                </c:pt>
                <c:pt idx="1809">
                  <c:v>5973.1639999999998</c:v>
                </c:pt>
                <c:pt idx="1810">
                  <c:v>5973.5860000000002</c:v>
                </c:pt>
                <c:pt idx="1811">
                  <c:v>5974.0060000000003</c:v>
                </c:pt>
                <c:pt idx="1812">
                  <c:v>5974.4219999999996</c:v>
                </c:pt>
                <c:pt idx="1813">
                  <c:v>5974.835</c:v>
                </c:pt>
                <c:pt idx="1814">
                  <c:v>5975.2439999999997</c:v>
                </c:pt>
                <c:pt idx="1815">
                  <c:v>5975.6509999999998</c:v>
                </c:pt>
                <c:pt idx="1816">
                  <c:v>5976.0540000000001</c:v>
                </c:pt>
                <c:pt idx="1817">
                  <c:v>5976.4539999999997</c:v>
                </c:pt>
                <c:pt idx="1818">
                  <c:v>5976.8509999999997</c:v>
                </c:pt>
                <c:pt idx="1819">
                  <c:v>5977.2439999999997</c:v>
                </c:pt>
                <c:pt idx="1820">
                  <c:v>5977.6350000000002</c:v>
                </c:pt>
                <c:pt idx="1821">
                  <c:v>5978.0219999999999</c:v>
                </c:pt>
                <c:pt idx="1822">
                  <c:v>5978.4059999999999</c:v>
                </c:pt>
                <c:pt idx="1823">
                  <c:v>5978.7870000000003</c:v>
                </c:pt>
                <c:pt idx="1824">
                  <c:v>5979.1639999999998</c:v>
                </c:pt>
                <c:pt idx="1825">
                  <c:v>5979.5379999999996</c:v>
                </c:pt>
                <c:pt idx="1826">
                  <c:v>5979.9089999999997</c:v>
                </c:pt>
                <c:pt idx="1827">
                  <c:v>5980.277</c:v>
                </c:pt>
                <c:pt idx="1828">
                  <c:v>5980.6419999999998</c:v>
                </c:pt>
                <c:pt idx="1829">
                  <c:v>5981.0029999999997</c:v>
                </c:pt>
                <c:pt idx="1830">
                  <c:v>5981.3609999999999</c:v>
                </c:pt>
                <c:pt idx="1831">
                  <c:v>5981.7160000000003</c:v>
                </c:pt>
                <c:pt idx="1832">
                  <c:v>5982.0680000000002</c:v>
                </c:pt>
                <c:pt idx="1833">
                  <c:v>5982.4160000000002</c:v>
                </c:pt>
                <c:pt idx="1834">
                  <c:v>5982.7610000000004</c:v>
                </c:pt>
                <c:pt idx="1835">
                  <c:v>5983.1030000000001</c:v>
                </c:pt>
                <c:pt idx="1836">
                  <c:v>5983.442</c:v>
                </c:pt>
                <c:pt idx="1837">
                  <c:v>5983.7780000000002</c:v>
                </c:pt>
                <c:pt idx="1838">
                  <c:v>5984.11</c:v>
                </c:pt>
                <c:pt idx="1839">
                  <c:v>5984.4390000000003</c:v>
                </c:pt>
                <c:pt idx="1840">
                  <c:v>5984.7650000000003</c:v>
                </c:pt>
                <c:pt idx="1841">
                  <c:v>5985.0879999999997</c:v>
                </c:pt>
                <c:pt idx="1842">
                  <c:v>5985.4070000000002</c:v>
                </c:pt>
                <c:pt idx="1843">
                  <c:v>5985.7240000000002</c:v>
                </c:pt>
                <c:pt idx="1844">
                  <c:v>5986.0370000000003</c:v>
                </c:pt>
                <c:pt idx="1845">
                  <c:v>5986.3469999999998</c:v>
                </c:pt>
                <c:pt idx="1846">
                  <c:v>5986.6530000000002</c:v>
                </c:pt>
                <c:pt idx="1847">
                  <c:v>5986.9570000000003</c:v>
                </c:pt>
                <c:pt idx="1848">
                  <c:v>5987.2569999999996</c:v>
                </c:pt>
                <c:pt idx="1849">
                  <c:v>5987.5540000000001</c:v>
                </c:pt>
                <c:pt idx="1850">
                  <c:v>5987.8469999999998</c:v>
                </c:pt>
                <c:pt idx="1851">
                  <c:v>5988.1379999999999</c:v>
                </c:pt>
                <c:pt idx="1852">
                  <c:v>5988.4250000000002</c:v>
                </c:pt>
                <c:pt idx="1853">
                  <c:v>5988.7089999999998</c:v>
                </c:pt>
                <c:pt idx="1854">
                  <c:v>5988.99</c:v>
                </c:pt>
                <c:pt idx="1855">
                  <c:v>5989.268</c:v>
                </c:pt>
                <c:pt idx="1856">
                  <c:v>5989.5420000000004</c:v>
                </c:pt>
                <c:pt idx="1857">
                  <c:v>5989.8140000000003</c:v>
                </c:pt>
                <c:pt idx="1858">
                  <c:v>5990.0820000000003</c:v>
                </c:pt>
                <c:pt idx="1859">
                  <c:v>5990.3459999999995</c:v>
                </c:pt>
                <c:pt idx="1860">
                  <c:v>5990.6080000000002</c:v>
                </c:pt>
                <c:pt idx="1861">
                  <c:v>5990.866</c:v>
                </c:pt>
                <c:pt idx="1862">
                  <c:v>5991.1210000000001</c:v>
                </c:pt>
                <c:pt idx="1863">
                  <c:v>5991.3729999999996</c:v>
                </c:pt>
                <c:pt idx="1864">
                  <c:v>5991.6220000000003</c:v>
                </c:pt>
                <c:pt idx="1865">
                  <c:v>5991.8680000000004</c:v>
                </c:pt>
                <c:pt idx="1866">
                  <c:v>5992.11</c:v>
                </c:pt>
                <c:pt idx="1867">
                  <c:v>5992.3490000000002</c:v>
                </c:pt>
                <c:pt idx="1868">
                  <c:v>5992.585</c:v>
                </c:pt>
                <c:pt idx="1869">
                  <c:v>5992.8180000000002</c:v>
                </c:pt>
                <c:pt idx="1870">
                  <c:v>5993.0469999999996</c:v>
                </c:pt>
                <c:pt idx="1871">
                  <c:v>5993.2730000000001</c:v>
                </c:pt>
                <c:pt idx="1872">
                  <c:v>5993.4960000000001</c:v>
                </c:pt>
                <c:pt idx="1873">
                  <c:v>5993.7160000000003</c:v>
                </c:pt>
                <c:pt idx="1874">
                  <c:v>5993.933</c:v>
                </c:pt>
                <c:pt idx="1875">
                  <c:v>5994.1459999999997</c:v>
                </c:pt>
                <c:pt idx="1876">
                  <c:v>5994.3559999999998</c:v>
                </c:pt>
                <c:pt idx="1877">
                  <c:v>5994.5630000000001</c:v>
                </c:pt>
                <c:pt idx="1878">
                  <c:v>5994.7669999999998</c:v>
                </c:pt>
                <c:pt idx="1879">
                  <c:v>5994.9669999999996</c:v>
                </c:pt>
                <c:pt idx="1880">
                  <c:v>5995.165</c:v>
                </c:pt>
                <c:pt idx="1881">
                  <c:v>5995.3590000000004</c:v>
                </c:pt>
                <c:pt idx="1882">
                  <c:v>5995.55</c:v>
                </c:pt>
                <c:pt idx="1883">
                  <c:v>5995.7370000000001</c:v>
                </c:pt>
                <c:pt idx="1884">
                  <c:v>5995.9219999999996</c:v>
                </c:pt>
                <c:pt idx="1885">
                  <c:v>5996.1030000000001</c:v>
                </c:pt>
                <c:pt idx="1886">
                  <c:v>5996.2809999999999</c:v>
                </c:pt>
                <c:pt idx="1887">
                  <c:v>5996.4560000000001</c:v>
                </c:pt>
                <c:pt idx="1888">
                  <c:v>5996.6279999999997</c:v>
                </c:pt>
                <c:pt idx="1889">
                  <c:v>5996.7960000000003</c:v>
                </c:pt>
                <c:pt idx="1890">
                  <c:v>5996.9610000000002</c:v>
                </c:pt>
                <c:pt idx="1891">
                  <c:v>5997.1229999999996</c:v>
                </c:pt>
                <c:pt idx="1892">
                  <c:v>5997.2820000000002</c:v>
                </c:pt>
                <c:pt idx="1893">
                  <c:v>5997.4380000000001</c:v>
                </c:pt>
                <c:pt idx="1894">
                  <c:v>5997.59</c:v>
                </c:pt>
                <c:pt idx="1895">
                  <c:v>5997.7389999999996</c:v>
                </c:pt>
                <c:pt idx="1896">
                  <c:v>5997.8850000000002</c:v>
                </c:pt>
                <c:pt idx="1897">
                  <c:v>5998.0280000000002</c:v>
                </c:pt>
                <c:pt idx="1898">
                  <c:v>5998.1679999999997</c:v>
                </c:pt>
                <c:pt idx="1899">
                  <c:v>5998.3040000000001</c:v>
                </c:pt>
                <c:pt idx="1900">
                  <c:v>5998.4369999999999</c:v>
                </c:pt>
                <c:pt idx="1901">
                  <c:v>5998.567</c:v>
                </c:pt>
                <c:pt idx="1902">
                  <c:v>5998.6940000000004</c:v>
                </c:pt>
                <c:pt idx="1903">
                  <c:v>5998.817</c:v>
                </c:pt>
                <c:pt idx="1904">
                  <c:v>5998.9369999999999</c:v>
                </c:pt>
                <c:pt idx="1905">
                  <c:v>5999.0540000000001</c:v>
                </c:pt>
                <c:pt idx="1906">
                  <c:v>5999.1679999999997</c:v>
                </c:pt>
                <c:pt idx="1907">
                  <c:v>5999.2790000000005</c:v>
                </c:pt>
                <c:pt idx="1908">
                  <c:v>5999.3860000000004</c:v>
                </c:pt>
                <c:pt idx="1909">
                  <c:v>5999.491</c:v>
                </c:pt>
                <c:pt idx="1910">
                  <c:v>5999.5919999999996</c:v>
                </c:pt>
                <c:pt idx="1911">
                  <c:v>5999.6890000000003</c:v>
                </c:pt>
                <c:pt idx="1912">
                  <c:v>5999.7839999999997</c:v>
                </c:pt>
                <c:pt idx="1913">
                  <c:v>5999.875</c:v>
                </c:pt>
                <c:pt idx="1914">
                  <c:v>5999.9639999999999</c:v>
                </c:pt>
                <c:pt idx="1915">
                  <c:v>6000.049</c:v>
                </c:pt>
                <c:pt idx="1916">
                  <c:v>6000.13</c:v>
                </c:pt>
                <c:pt idx="1917">
                  <c:v>6000.2089999999998</c:v>
                </c:pt>
                <c:pt idx="1918">
                  <c:v>6000.2839999999997</c:v>
                </c:pt>
                <c:pt idx="1919">
                  <c:v>6000.357</c:v>
                </c:pt>
                <c:pt idx="1920">
                  <c:v>6000.4260000000004</c:v>
                </c:pt>
                <c:pt idx="1921">
                  <c:v>6000.491</c:v>
                </c:pt>
                <c:pt idx="1922">
                  <c:v>6000.5540000000001</c:v>
                </c:pt>
                <c:pt idx="1923">
                  <c:v>6000.6130000000003</c:v>
                </c:pt>
                <c:pt idx="1924">
                  <c:v>6000.6689999999999</c:v>
                </c:pt>
                <c:pt idx="1925">
                  <c:v>6000.7219999999998</c:v>
                </c:pt>
                <c:pt idx="1926">
                  <c:v>6000.7719999999999</c:v>
                </c:pt>
                <c:pt idx="1927">
                  <c:v>6000.8180000000002</c:v>
                </c:pt>
                <c:pt idx="1928">
                  <c:v>6000.8620000000001</c:v>
                </c:pt>
                <c:pt idx="1929">
                  <c:v>6000.902</c:v>
                </c:pt>
                <c:pt idx="1930">
                  <c:v>6000.9390000000003</c:v>
                </c:pt>
                <c:pt idx="1931">
                  <c:v>6000.9719999999998</c:v>
                </c:pt>
                <c:pt idx="1932">
                  <c:v>6001.0029999999997</c:v>
                </c:pt>
                <c:pt idx="1933">
                  <c:v>6001.03</c:v>
                </c:pt>
                <c:pt idx="1934">
                  <c:v>6001.0540000000001</c:v>
                </c:pt>
                <c:pt idx="1935">
                  <c:v>6001.0749999999998</c:v>
                </c:pt>
                <c:pt idx="1936">
                  <c:v>6001.0929999999998</c:v>
                </c:pt>
                <c:pt idx="1937">
                  <c:v>6001.107</c:v>
                </c:pt>
                <c:pt idx="1938">
                  <c:v>6001.1180000000004</c:v>
                </c:pt>
                <c:pt idx="1939">
                  <c:v>6001.1260000000002</c:v>
                </c:pt>
                <c:pt idx="1940">
                  <c:v>6001.1310000000003</c:v>
                </c:pt>
              </c:numCache>
            </c:numRef>
          </c:val>
          <c:smooth val="0"/>
          <c:extLst>
            <c:ext xmlns:c16="http://schemas.microsoft.com/office/drawing/2014/chart" uri="{C3380CC4-5D6E-409C-BE32-E72D297353CC}">
              <c16:uniqueId val="{00000000-DE3F-4411-A48A-38FD4D261C95}"/>
            </c:ext>
          </c:extLst>
        </c:ser>
        <c:ser>
          <c:idx val="1"/>
          <c:order val="1"/>
          <c:tx>
            <c:strRef>
              <c:f>'Rocket Sim Data'!$C$1</c:f>
              <c:strCache>
                <c:ptCount val="1"/>
                <c:pt idx="0">
                  <c:v>Thrust N</c:v>
                </c:pt>
              </c:strCache>
            </c:strRef>
          </c:tx>
          <c:spPr>
            <a:ln w="28575" cap="rnd">
              <a:solidFill>
                <a:schemeClr val="accent2"/>
              </a:solidFill>
              <a:round/>
            </a:ln>
            <a:effectLst/>
          </c:spPr>
          <c:marker>
            <c:symbol val="none"/>
          </c:marker>
          <c:cat>
            <c:numRef>
              <c:f>'Rocket Sim Data'!$A$2:$A$1942</c:f>
              <c:numCache>
                <c:formatCode>General</c:formatCode>
                <c:ptCount val="1941"/>
                <c:pt idx="0">
                  <c:v>0</c:v>
                </c:pt>
                <c:pt idx="1">
                  <c:v>0.01</c:v>
                </c:pt>
                <c:pt idx="2">
                  <c:v>0.02</c:v>
                </c:pt>
                <c:pt idx="3">
                  <c:v>0.03</c:v>
                </c:pt>
                <c:pt idx="4">
                  <c:v>0.04</c:v>
                </c:pt>
                <c:pt idx="5">
                  <c:v>0.05</c:v>
                </c:pt>
                <c:pt idx="6">
                  <c:v>0.06</c:v>
                </c:pt>
                <c:pt idx="7">
                  <c:v>7.0000000000000007E-2</c:v>
                </c:pt>
                <c:pt idx="8">
                  <c:v>0.08</c:v>
                </c:pt>
                <c:pt idx="9">
                  <c:v>0.09</c:v>
                </c:pt>
                <c:pt idx="10">
                  <c:v>0.1</c:v>
                </c:pt>
                <c:pt idx="11">
                  <c:v>0.11</c:v>
                </c:pt>
                <c:pt idx="12">
                  <c:v>0.12</c:v>
                </c:pt>
                <c:pt idx="13">
                  <c:v>0.13</c:v>
                </c:pt>
                <c:pt idx="14">
                  <c:v>0.14000000000000001</c:v>
                </c:pt>
                <c:pt idx="15">
                  <c:v>0.15</c:v>
                </c:pt>
                <c:pt idx="16">
                  <c:v>0.16</c:v>
                </c:pt>
                <c:pt idx="17">
                  <c:v>0.17</c:v>
                </c:pt>
                <c:pt idx="18">
                  <c:v>0.18</c:v>
                </c:pt>
                <c:pt idx="19">
                  <c:v>0.19</c:v>
                </c:pt>
                <c:pt idx="20">
                  <c:v>0.2</c:v>
                </c:pt>
                <c:pt idx="21">
                  <c:v>0.21</c:v>
                </c:pt>
                <c:pt idx="22">
                  <c:v>0.22</c:v>
                </c:pt>
                <c:pt idx="23">
                  <c:v>0.23</c:v>
                </c:pt>
                <c:pt idx="24">
                  <c:v>0.24</c:v>
                </c:pt>
                <c:pt idx="25">
                  <c:v>0.25</c:v>
                </c:pt>
                <c:pt idx="26">
                  <c:v>0.26</c:v>
                </c:pt>
                <c:pt idx="27">
                  <c:v>0.27</c:v>
                </c:pt>
                <c:pt idx="28">
                  <c:v>0.28000000000000003</c:v>
                </c:pt>
                <c:pt idx="29">
                  <c:v>0.28999999999999998</c:v>
                </c:pt>
                <c:pt idx="30">
                  <c:v>0.3</c:v>
                </c:pt>
                <c:pt idx="31">
                  <c:v>0.31</c:v>
                </c:pt>
                <c:pt idx="32">
                  <c:v>0.32</c:v>
                </c:pt>
                <c:pt idx="33">
                  <c:v>0.33</c:v>
                </c:pt>
                <c:pt idx="34">
                  <c:v>0.34</c:v>
                </c:pt>
                <c:pt idx="35">
                  <c:v>0.35</c:v>
                </c:pt>
                <c:pt idx="36">
                  <c:v>0.36</c:v>
                </c:pt>
                <c:pt idx="37">
                  <c:v>0.37</c:v>
                </c:pt>
                <c:pt idx="38">
                  <c:v>0.38</c:v>
                </c:pt>
                <c:pt idx="39">
                  <c:v>0.39</c:v>
                </c:pt>
                <c:pt idx="40">
                  <c:v>0.4</c:v>
                </c:pt>
                <c:pt idx="41">
                  <c:v>0.41</c:v>
                </c:pt>
                <c:pt idx="42">
                  <c:v>0.42</c:v>
                </c:pt>
                <c:pt idx="43">
                  <c:v>0.43</c:v>
                </c:pt>
                <c:pt idx="44">
                  <c:v>0.44</c:v>
                </c:pt>
                <c:pt idx="45">
                  <c:v>0.45</c:v>
                </c:pt>
                <c:pt idx="46">
                  <c:v>0.46</c:v>
                </c:pt>
                <c:pt idx="47">
                  <c:v>0.47</c:v>
                </c:pt>
                <c:pt idx="48">
                  <c:v>0.48</c:v>
                </c:pt>
                <c:pt idx="49">
                  <c:v>0.49</c:v>
                </c:pt>
                <c:pt idx="50">
                  <c:v>0.5</c:v>
                </c:pt>
                <c:pt idx="51">
                  <c:v>0.51</c:v>
                </c:pt>
                <c:pt idx="52">
                  <c:v>0.52</c:v>
                </c:pt>
                <c:pt idx="53">
                  <c:v>0.53</c:v>
                </c:pt>
                <c:pt idx="54">
                  <c:v>0.54</c:v>
                </c:pt>
                <c:pt idx="55">
                  <c:v>0.55000000000000004</c:v>
                </c:pt>
                <c:pt idx="56">
                  <c:v>0.56000000000000005</c:v>
                </c:pt>
                <c:pt idx="57">
                  <c:v>0.56999999999999995</c:v>
                </c:pt>
                <c:pt idx="58">
                  <c:v>0.57999999999999996</c:v>
                </c:pt>
                <c:pt idx="59">
                  <c:v>0.59</c:v>
                </c:pt>
                <c:pt idx="60">
                  <c:v>0.6</c:v>
                </c:pt>
                <c:pt idx="61">
                  <c:v>0.61</c:v>
                </c:pt>
                <c:pt idx="62">
                  <c:v>0.62</c:v>
                </c:pt>
                <c:pt idx="63">
                  <c:v>0.63</c:v>
                </c:pt>
                <c:pt idx="64">
                  <c:v>0.64</c:v>
                </c:pt>
                <c:pt idx="65">
                  <c:v>0.65</c:v>
                </c:pt>
                <c:pt idx="66">
                  <c:v>0.66</c:v>
                </c:pt>
                <c:pt idx="67">
                  <c:v>0.67</c:v>
                </c:pt>
                <c:pt idx="68">
                  <c:v>0.68</c:v>
                </c:pt>
                <c:pt idx="69">
                  <c:v>0.69</c:v>
                </c:pt>
                <c:pt idx="70">
                  <c:v>0.7</c:v>
                </c:pt>
                <c:pt idx="71">
                  <c:v>0.71</c:v>
                </c:pt>
                <c:pt idx="72">
                  <c:v>0.72</c:v>
                </c:pt>
                <c:pt idx="73">
                  <c:v>0.73</c:v>
                </c:pt>
                <c:pt idx="74">
                  <c:v>0.74</c:v>
                </c:pt>
                <c:pt idx="75">
                  <c:v>0.75</c:v>
                </c:pt>
                <c:pt idx="76">
                  <c:v>0.76</c:v>
                </c:pt>
                <c:pt idx="77">
                  <c:v>0.77</c:v>
                </c:pt>
                <c:pt idx="78">
                  <c:v>0.78</c:v>
                </c:pt>
                <c:pt idx="79">
                  <c:v>0.79</c:v>
                </c:pt>
                <c:pt idx="80">
                  <c:v>0.8</c:v>
                </c:pt>
                <c:pt idx="81">
                  <c:v>0.81</c:v>
                </c:pt>
                <c:pt idx="82">
                  <c:v>0.82</c:v>
                </c:pt>
                <c:pt idx="83">
                  <c:v>0.83</c:v>
                </c:pt>
                <c:pt idx="84">
                  <c:v>0.84</c:v>
                </c:pt>
                <c:pt idx="85">
                  <c:v>0.85</c:v>
                </c:pt>
                <c:pt idx="86">
                  <c:v>0.86</c:v>
                </c:pt>
                <c:pt idx="87">
                  <c:v>0.87</c:v>
                </c:pt>
                <c:pt idx="88">
                  <c:v>0.88</c:v>
                </c:pt>
                <c:pt idx="89">
                  <c:v>0.89</c:v>
                </c:pt>
                <c:pt idx="90">
                  <c:v>0.9</c:v>
                </c:pt>
                <c:pt idx="91">
                  <c:v>0.91</c:v>
                </c:pt>
                <c:pt idx="92">
                  <c:v>0.92</c:v>
                </c:pt>
                <c:pt idx="93">
                  <c:v>0.93</c:v>
                </c:pt>
                <c:pt idx="94">
                  <c:v>0.94</c:v>
                </c:pt>
                <c:pt idx="95">
                  <c:v>0.95</c:v>
                </c:pt>
                <c:pt idx="96">
                  <c:v>0.96</c:v>
                </c:pt>
                <c:pt idx="97">
                  <c:v>0.97</c:v>
                </c:pt>
                <c:pt idx="98">
                  <c:v>0.98</c:v>
                </c:pt>
                <c:pt idx="99">
                  <c:v>0.99</c:v>
                </c:pt>
                <c:pt idx="100">
                  <c:v>1</c:v>
                </c:pt>
                <c:pt idx="101">
                  <c:v>1.01</c:v>
                </c:pt>
                <c:pt idx="102">
                  <c:v>1.02</c:v>
                </c:pt>
                <c:pt idx="103">
                  <c:v>1.03</c:v>
                </c:pt>
                <c:pt idx="104">
                  <c:v>1.04</c:v>
                </c:pt>
                <c:pt idx="105">
                  <c:v>1.05</c:v>
                </c:pt>
                <c:pt idx="106">
                  <c:v>1.06</c:v>
                </c:pt>
                <c:pt idx="107">
                  <c:v>1.07</c:v>
                </c:pt>
                <c:pt idx="108">
                  <c:v>1.08</c:v>
                </c:pt>
                <c:pt idx="109">
                  <c:v>1.0900000000000001</c:v>
                </c:pt>
                <c:pt idx="110">
                  <c:v>1.1000000000000001</c:v>
                </c:pt>
                <c:pt idx="111">
                  <c:v>1.1100000000000001</c:v>
                </c:pt>
                <c:pt idx="112">
                  <c:v>1.1200000000000001</c:v>
                </c:pt>
                <c:pt idx="113">
                  <c:v>1.1299999999999999</c:v>
                </c:pt>
                <c:pt idx="114">
                  <c:v>1.1399999999999999</c:v>
                </c:pt>
                <c:pt idx="115">
                  <c:v>1.1499999999999999</c:v>
                </c:pt>
                <c:pt idx="116">
                  <c:v>1.1599999999999999</c:v>
                </c:pt>
                <c:pt idx="117">
                  <c:v>1.17</c:v>
                </c:pt>
                <c:pt idx="118">
                  <c:v>1.18</c:v>
                </c:pt>
                <c:pt idx="119">
                  <c:v>1.19</c:v>
                </c:pt>
                <c:pt idx="120">
                  <c:v>1.2</c:v>
                </c:pt>
                <c:pt idx="121">
                  <c:v>1.21</c:v>
                </c:pt>
                <c:pt idx="122">
                  <c:v>1.22</c:v>
                </c:pt>
                <c:pt idx="123">
                  <c:v>1.23</c:v>
                </c:pt>
                <c:pt idx="124">
                  <c:v>1.24</c:v>
                </c:pt>
                <c:pt idx="125">
                  <c:v>1.25</c:v>
                </c:pt>
                <c:pt idx="126">
                  <c:v>1.26</c:v>
                </c:pt>
                <c:pt idx="127">
                  <c:v>1.27</c:v>
                </c:pt>
                <c:pt idx="128">
                  <c:v>1.28</c:v>
                </c:pt>
                <c:pt idx="129">
                  <c:v>1.29</c:v>
                </c:pt>
                <c:pt idx="130">
                  <c:v>1.3</c:v>
                </c:pt>
                <c:pt idx="131">
                  <c:v>1.31</c:v>
                </c:pt>
                <c:pt idx="132">
                  <c:v>1.32</c:v>
                </c:pt>
                <c:pt idx="133">
                  <c:v>1.33</c:v>
                </c:pt>
                <c:pt idx="134">
                  <c:v>1.34</c:v>
                </c:pt>
                <c:pt idx="135">
                  <c:v>1.35</c:v>
                </c:pt>
                <c:pt idx="136">
                  <c:v>1.36</c:v>
                </c:pt>
                <c:pt idx="137">
                  <c:v>1.37</c:v>
                </c:pt>
                <c:pt idx="138">
                  <c:v>1.38</c:v>
                </c:pt>
                <c:pt idx="139">
                  <c:v>1.39</c:v>
                </c:pt>
                <c:pt idx="140">
                  <c:v>1.4</c:v>
                </c:pt>
                <c:pt idx="141">
                  <c:v>1.41</c:v>
                </c:pt>
                <c:pt idx="142">
                  <c:v>1.42</c:v>
                </c:pt>
                <c:pt idx="143">
                  <c:v>1.43</c:v>
                </c:pt>
                <c:pt idx="144">
                  <c:v>1.44</c:v>
                </c:pt>
                <c:pt idx="145">
                  <c:v>1.45</c:v>
                </c:pt>
                <c:pt idx="146">
                  <c:v>1.46</c:v>
                </c:pt>
                <c:pt idx="147">
                  <c:v>1.47</c:v>
                </c:pt>
                <c:pt idx="148">
                  <c:v>1.48</c:v>
                </c:pt>
                <c:pt idx="149">
                  <c:v>1.49</c:v>
                </c:pt>
                <c:pt idx="150">
                  <c:v>1.5</c:v>
                </c:pt>
                <c:pt idx="151">
                  <c:v>1.51</c:v>
                </c:pt>
                <c:pt idx="152">
                  <c:v>1.52</c:v>
                </c:pt>
                <c:pt idx="153">
                  <c:v>1.53</c:v>
                </c:pt>
                <c:pt idx="154">
                  <c:v>1.54</c:v>
                </c:pt>
                <c:pt idx="155">
                  <c:v>1.55</c:v>
                </c:pt>
                <c:pt idx="156">
                  <c:v>1.56</c:v>
                </c:pt>
                <c:pt idx="157">
                  <c:v>1.57</c:v>
                </c:pt>
                <c:pt idx="158">
                  <c:v>1.58</c:v>
                </c:pt>
                <c:pt idx="159">
                  <c:v>1.59</c:v>
                </c:pt>
                <c:pt idx="160">
                  <c:v>1.6</c:v>
                </c:pt>
                <c:pt idx="161">
                  <c:v>1.61</c:v>
                </c:pt>
                <c:pt idx="162">
                  <c:v>1.62</c:v>
                </c:pt>
                <c:pt idx="163">
                  <c:v>1.63</c:v>
                </c:pt>
                <c:pt idx="164">
                  <c:v>1.64</c:v>
                </c:pt>
                <c:pt idx="165">
                  <c:v>1.65</c:v>
                </c:pt>
                <c:pt idx="166">
                  <c:v>1.66</c:v>
                </c:pt>
                <c:pt idx="167">
                  <c:v>1.67</c:v>
                </c:pt>
                <c:pt idx="168">
                  <c:v>1.68</c:v>
                </c:pt>
                <c:pt idx="169">
                  <c:v>1.69</c:v>
                </c:pt>
                <c:pt idx="170">
                  <c:v>1.7</c:v>
                </c:pt>
                <c:pt idx="171">
                  <c:v>1.71</c:v>
                </c:pt>
                <c:pt idx="172">
                  <c:v>1.72</c:v>
                </c:pt>
                <c:pt idx="173">
                  <c:v>1.73</c:v>
                </c:pt>
                <c:pt idx="174">
                  <c:v>1.74</c:v>
                </c:pt>
                <c:pt idx="175">
                  <c:v>1.75</c:v>
                </c:pt>
                <c:pt idx="176">
                  <c:v>1.76</c:v>
                </c:pt>
                <c:pt idx="177">
                  <c:v>1.77</c:v>
                </c:pt>
                <c:pt idx="178">
                  <c:v>1.78</c:v>
                </c:pt>
                <c:pt idx="179">
                  <c:v>1.79</c:v>
                </c:pt>
                <c:pt idx="180">
                  <c:v>1.8</c:v>
                </c:pt>
                <c:pt idx="181">
                  <c:v>1.81</c:v>
                </c:pt>
                <c:pt idx="182">
                  <c:v>1.82</c:v>
                </c:pt>
                <c:pt idx="183">
                  <c:v>1.83</c:v>
                </c:pt>
                <c:pt idx="184">
                  <c:v>1.84</c:v>
                </c:pt>
                <c:pt idx="185">
                  <c:v>1.85</c:v>
                </c:pt>
                <c:pt idx="186">
                  <c:v>1.86</c:v>
                </c:pt>
                <c:pt idx="187">
                  <c:v>1.87</c:v>
                </c:pt>
                <c:pt idx="188">
                  <c:v>1.88</c:v>
                </c:pt>
                <c:pt idx="189">
                  <c:v>1.89</c:v>
                </c:pt>
                <c:pt idx="190">
                  <c:v>1.9</c:v>
                </c:pt>
                <c:pt idx="191">
                  <c:v>1.91</c:v>
                </c:pt>
                <c:pt idx="192">
                  <c:v>1.92</c:v>
                </c:pt>
                <c:pt idx="193">
                  <c:v>1.93</c:v>
                </c:pt>
                <c:pt idx="194">
                  <c:v>1.94</c:v>
                </c:pt>
                <c:pt idx="195">
                  <c:v>1.95</c:v>
                </c:pt>
                <c:pt idx="196">
                  <c:v>1.96</c:v>
                </c:pt>
                <c:pt idx="197">
                  <c:v>1.97</c:v>
                </c:pt>
                <c:pt idx="198">
                  <c:v>1.98</c:v>
                </c:pt>
                <c:pt idx="199">
                  <c:v>1.99</c:v>
                </c:pt>
                <c:pt idx="200">
                  <c:v>2</c:v>
                </c:pt>
                <c:pt idx="201">
                  <c:v>2.0099999999999998</c:v>
                </c:pt>
                <c:pt idx="202">
                  <c:v>2.02</c:v>
                </c:pt>
                <c:pt idx="203">
                  <c:v>2.0299999999999998</c:v>
                </c:pt>
                <c:pt idx="204">
                  <c:v>2.04</c:v>
                </c:pt>
                <c:pt idx="205">
                  <c:v>2.0499999999999998</c:v>
                </c:pt>
                <c:pt idx="206">
                  <c:v>2.06</c:v>
                </c:pt>
                <c:pt idx="207">
                  <c:v>2.0699999999999998</c:v>
                </c:pt>
                <c:pt idx="208">
                  <c:v>2.08</c:v>
                </c:pt>
                <c:pt idx="209">
                  <c:v>2.09</c:v>
                </c:pt>
                <c:pt idx="210">
                  <c:v>2.1</c:v>
                </c:pt>
                <c:pt idx="211">
                  <c:v>2.11</c:v>
                </c:pt>
                <c:pt idx="212">
                  <c:v>2.12</c:v>
                </c:pt>
                <c:pt idx="213">
                  <c:v>2.13</c:v>
                </c:pt>
                <c:pt idx="214">
                  <c:v>2.14</c:v>
                </c:pt>
                <c:pt idx="215">
                  <c:v>2.15</c:v>
                </c:pt>
                <c:pt idx="216">
                  <c:v>2.16</c:v>
                </c:pt>
                <c:pt idx="217">
                  <c:v>2.17</c:v>
                </c:pt>
                <c:pt idx="218">
                  <c:v>2.1800000000000002</c:v>
                </c:pt>
                <c:pt idx="219">
                  <c:v>2.19</c:v>
                </c:pt>
                <c:pt idx="220">
                  <c:v>2.2000000000000002</c:v>
                </c:pt>
                <c:pt idx="221">
                  <c:v>2.21</c:v>
                </c:pt>
                <c:pt idx="222">
                  <c:v>2.2200000000000002</c:v>
                </c:pt>
                <c:pt idx="223">
                  <c:v>2.23</c:v>
                </c:pt>
                <c:pt idx="224">
                  <c:v>2.2400000000000002</c:v>
                </c:pt>
                <c:pt idx="225">
                  <c:v>2.25</c:v>
                </c:pt>
                <c:pt idx="226">
                  <c:v>2.2599999999999998</c:v>
                </c:pt>
                <c:pt idx="227">
                  <c:v>2.27</c:v>
                </c:pt>
                <c:pt idx="228">
                  <c:v>2.2799999999999998</c:v>
                </c:pt>
                <c:pt idx="229">
                  <c:v>2.29</c:v>
                </c:pt>
                <c:pt idx="230">
                  <c:v>2.2999999999999998</c:v>
                </c:pt>
                <c:pt idx="231">
                  <c:v>2.31</c:v>
                </c:pt>
                <c:pt idx="232">
                  <c:v>2.3199999999999998</c:v>
                </c:pt>
                <c:pt idx="233">
                  <c:v>2.33</c:v>
                </c:pt>
                <c:pt idx="234">
                  <c:v>2.34</c:v>
                </c:pt>
                <c:pt idx="235">
                  <c:v>2.35</c:v>
                </c:pt>
                <c:pt idx="236">
                  <c:v>2.36</c:v>
                </c:pt>
                <c:pt idx="237">
                  <c:v>2.37</c:v>
                </c:pt>
                <c:pt idx="238">
                  <c:v>2.38</c:v>
                </c:pt>
                <c:pt idx="239">
                  <c:v>2.39</c:v>
                </c:pt>
                <c:pt idx="240">
                  <c:v>2.4</c:v>
                </c:pt>
                <c:pt idx="241">
                  <c:v>2.41</c:v>
                </c:pt>
                <c:pt idx="242">
                  <c:v>2.42</c:v>
                </c:pt>
                <c:pt idx="243">
                  <c:v>2.4300000000000002</c:v>
                </c:pt>
                <c:pt idx="244">
                  <c:v>2.44</c:v>
                </c:pt>
                <c:pt idx="245">
                  <c:v>2.4500000000000002</c:v>
                </c:pt>
                <c:pt idx="246">
                  <c:v>2.46</c:v>
                </c:pt>
                <c:pt idx="247">
                  <c:v>2.4700000000000002</c:v>
                </c:pt>
                <c:pt idx="248">
                  <c:v>2.48</c:v>
                </c:pt>
                <c:pt idx="249">
                  <c:v>2.4900000000000002</c:v>
                </c:pt>
                <c:pt idx="250">
                  <c:v>2.5</c:v>
                </c:pt>
                <c:pt idx="251">
                  <c:v>2.5099999999999998</c:v>
                </c:pt>
                <c:pt idx="252">
                  <c:v>2.52</c:v>
                </c:pt>
                <c:pt idx="253">
                  <c:v>2.5299999999999998</c:v>
                </c:pt>
                <c:pt idx="254">
                  <c:v>2.54</c:v>
                </c:pt>
                <c:pt idx="255">
                  <c:v>2.5499999999999998</c:v>
                </c:pt>
                <c:pt idx="256">
                  <c:v>2.56</c:v>
                </c:pt>
                <c:pt idx="257">
                  <c:v>2.57</c:v>
                </c:pt>
                <c:pt idx="258">
                  <c:v>2.58</c:v>
                </c:pt>
                <c:pt idx="259">
                  <c:v>2.59</c:v>
                </c:pt>
                <c:pt idx="260">
                  <c:v>2.6</c:v>
                </c:pt>
                <c:pt idx="261">
                  <c:v>2.61</c:v>
                </c:pt>
                <c:pt idx="262">
                  <c:v>2.62</c:v>
                </c:pt>
                <c:pt idx="263">
                  <c:v>2.63</c:v>
                </c:pt>
                <c:pt idx="264">
                  <c:v>2.64</c:v>
                </c:pt>
                <c:pt idx="265">
                  <c:v>2.65</c:v>
                </c:pt>
                <c:pt idx="266">
                  <c:v>2.66</c:v>
                </c:pt>
                <c:pt idx="267">
                  <c:v>2.67</c:v>
                </c:pt>
                <c:pt idx="268">
                  <c:v>2.68</c:v>
                </c:pt>
                <c:pt idx="269">
                  <c:v>2.69</c:v>
                </c:pt>
                <c:pt idx="270">
                  <c:v>2.7</c:v>
                </c:pt>
                <c:pt idx="271">
                  <c:v>2.71</c:v>
                </c:pt>
                <c:pt idx="272">
                  <c:v>2.72</c:v>
                </c:pt>
                <c:pt idx="273">
                  <c:v>2.73</c:v>
                </c:pt>
                <c:pt idx="274">
                  <c:v>2.74</c:v>
                </c:pt>
                <c:pt idx="275">
                  <c:v>2.75</c:v>
                </c:pt>
                <c:pt idx="276">
                  <c:v>2.76</c:v>
                </c:pt>
                <c:pt idx="277">
                  <c:v>2.77</c:v>
                </c:pt>
                <c:pt idx="278">
                  <c:v>2.78</c:v>
                </c:pt>
                <c:pt idx="279">
                  <c:v>2.79</c:v>
                </c:pt>
                <c:pt idx="280">
                  <c:v>2.8</c:v>
                </c:pt>
                <c:pt idx="281">
                  <c:v>2.81</c:v>
                </c:pt>
                <c:pt idx="282">
                  <c:v>2.82</c:v>
                </c:pt>
                <c:pt idx="283">
                  <c:v>2.83</c:v>
                </c:pt>
                <c:pt idx="284">
                  <c:v>2.84</c:v>
                </c:pt>
                <c:pt idx="285">
                  <c:v>2.85</c:v>
                </c:pt>
                <c:pt idx="286">
                  <c:v>2.86</c:v>
                </c:pt>
                <c:pt idx="287">
                  <c:v>2.87</c:v>
                </c:pt>
                <c:pt idx="288">
                  <c:v>2.88</c:v>
                </c:pt>
                <c:pt idx="289">
                  <c:v>2.89</c:v>
                </c:pt>
                <c:pt idx="290">
                  <c:v>2.9</c:v>
                </c:pt>
                <c:pt idx="291">
                  <c:v>2.91</c:v>
                </c:pt>
                <c:pt idx="292">
                  <c:v>2.92</c:v>
                </c:pt>
                <c:pt idx="293">
                  <c:v>2.93</c:v>
                </c:pt>
                <c:pt idx="294">
                  <c:v>2.94</c:v>
                </c:pt>
                <c:pt idx="295">
                  <c:v>2.95</c:v>
                </c:pt>
                <c:pt idx="296">
                  <c:v>2.96</c:v>
                </c:pt>
                <c:pt idx="297">
                  <c:v>2.97</c:v>
                </c:pt>
                <c:pt idx="298">
                  <c:v>2.98</c:v>
                </c:pt>
                <c:pt idx="299">
                  <c:v>2.99</c:v>
                </c:pt>
                <c:pt idx="300">
                  <c:v>3</c:v>
                </c:pt>
                <c:pt idx="301">
                  <c:v>3.01</c:v>
                </c:pt>
                <c:pt idx="302">
                  <c:v>3.02</c:v>
                </c:pt>
                <c:pt idx="303">
                  <c:v>3.03</c:v>
                </c:pt>
                <c:pt idx="304">
                  <c:v>3.04</c:v>
                </c:pt>
                <c:pt idx="305">
                  <c:v>3.05</c:v>
                </c:pt>
                <c:pt idx="306">
                  <c:v>3.06</c:v>
                </c:pt>
                <c:pt idx="307">
                  <c:v>3.07</c:v>
                </c:pt>
                <c:pt idx="308">
                  <c:v>3.08</c:v>
                </c:pt>
                <c:pt idx="309">
                  <c:v>3.09</c:v>
                </c:pt>
                <c:pt idx="310">
                  <c:v>3.1</c:v>
                </c:pt>
                <c:pt idx="311">
                  <c:v>3.11</c:v>
                </c:pt>
                <c:pt idx="312">
                  <c:v>3.12</c:v>
                </c:pt>
                <c:pt idx="313">
                  <c:v>3.13</c:v>
                </c:pt>
                <c:pt idx="314">
                  <c:v>3.14</c:v>
                </c:pt>
                <c:pt idx="315">
                  <c:v>3.15</c:v>
                </c:pt>
                <c:pt idx="316">
                  <c:v>3.16</c:v>
                </c:pt>
                <c:pt idx="317">
                  <c:v>3.17</c:v>
                </c:pt>
                <c:pt idx="318">
                  <c:v>3.18</c:v>
                </c:pt>
                <c:pt idx="319">
                  <c:v>3.19</c:v>
                </c:pt>
                <c:pt idx="320">
                  <c:v>3.2</c:v>
                </c:pt>
                <c:pt idx="321">
                  <c:v>3.21</c:v>
                </c:pt>
                <c:pt idx="322">
                  <c:v>3.22</c:v>
                </c:pt>
                <c:pt idx="323">
                  <c:v>3.23</c:v>
                </c:pt>
                <c:pt idx="324">
                  <c:v>3.24</c:v>
                </c:pt>
                <c:pt idx="325">
                  <c:v>3.25</c:v>
                </c:pt>
                <c:pt idx="326">
                  <c:v>3.26</c:v>
                </c:pt>
                <c:pt idx="327">
                  <c:v>3.27</c:v>
                </c:pt>
                <c:pt idx="328">
                  <c:v>3.28</c:v>
                </c:pt>
                <c:pt idx="329">
                  <c:v>3.29</c:v>
                </c:pt>
                <c:pt idx="330">
                  <c:v>3.3</c:v>
                </c:pt>
                <c:pt idx="331">
                  <c:v>3.31</c:v>
                </c:pt>
                <c:pt idx="332">
                  <c:v>3.32</c:v>
                </c:pt>
                <c:pt idx="333">
                  <c:v>3.33</c:v>
                </c:pt>
                <c:pt idx="334">
                  <c:v>3.34</c:v>
                </c:pt>
                <c:pt idx="335">
                  <c:v>3.35</c:v>
                </c:pt>
                <c:pt idx="336">
                  <c:v>3.36</c:v>
                </c:pt>
                <c:pt idx="337">
                  <c:v>3.37</c:v>
                </c:pt>
                <c:pt idx="338">
                  <c:v>3.38</c:v>
                </c:pt>
                <c:pt idx="339">
                  <c:v>3.39</c:v>
                </c:pt>
                <c:pt idx="340">
                  <c:v>3.4</c:v>
                </c:pt>
                <c:pt idx="341">
                  <c:v>3.41</c:v>
                </c:pt>
                <c:pt idx="342">
                  <c:v>3.42</c:v>
                </c:pt>
                <c:pt idx="343">
                  <c:v>3.43</c:v>
                </c:pt>
                <c:pt idx="344">
                  <c:v>3.44</c:v>
                </c:pt>
                <c:pt idx="345">
                  <c:v>3.45</c:v>
                </c:pt>
                <c:pt idx="346">
                  <c:v>3.46</c:v>
                </c:pt>
                <c:pt idx="347">
                  <c:v>3.47</c:v>
                </c:pt>
                <c:pt idx="348">
                  <c:v>3.48</c:v>
                </c:pt>
                <c:pt idx="349">
                  <c:v>3.49</c:v>
                </c:pt>
                <c:pt idx="350">
                  <c:v>3.5</c:v>
                </c:pt>
                <c:pt idx="351">
                  <c:v>3.51</c:v>
                </c:pt>
                <c:pt idx="352">
                  <c:v>3.52</c:v>
                </c:pt>
                <c:pt idx="353">
                  <c:v>3.53</c:v>
                </c:pt>
                <c:pt idx="354">
                  <c:v>3.54</c:v>
                </c:pt>
                <c:pt idx="355">
                  <c:v>3.55</c:v>
                </c:pt>
                <c:pt idx="356">
                  <c:v>3.56</c:v>
                </c:pt>
                <c:pt idx="357">
                  <c:v>3.57</c:v>
                </c:pt>
                <c:pt idx="358">
                  <c:v>3.58</c:v>
                </c:pt>
                <c:pt idx="359">
                  <c:v>3.59</c:v>
                </c:pt>
                <c:pt idx="360">
                  <c:v>3.6</c:v>
                </c:pt>
                <c:pt idx="361">
                  <c:v>3.61</c:v>
                </c:pt>
                <c:pt idx="362">
                  <c:v>3.62</c:v>
                </c:pt>
                <c:pt idx="363">
                  <c:v>3.63</c:v>
                </c:pt>
                <c:pt idx="364">
                  <c:v>3.64</c:v>
                </c:pt>
                <c:pt idx="365">
                  <c:v>3.65</c:v>
                </c:pt>
                <c:pt idx="366">
                  <c:v>3.66</c:v>
                </c:pt>
                <c:pt idx="367">
                  <c:v>3.67</c:v>
                </c:pt>
                <c:pt idx="368">
                  <c:v>3.68</c:v>
                </c:pt>
                <c:pt idx="369">
                  <c:v>3.69</c:v>
                </c:pt>
                <c:pt idx="370">
                  <c:v>3.7</c:v>
                </c:pt>
                <c:pt idx="371">
                  <c:v>3.71</c:v>
                </c:pt>
                <c:pt idx="372">
                  <c:v>3.72</c:v>
                </c:pt>
                <c:pt idx="373">
                  <c:v>3.73</c:v>
                </c:pt>
                <c:pt idx="374">
                  <c:v>3.74</c:v>
                </c:pt>
                <c:pt idx="375">
                  <c:v>3.75</c:v>
                </c:pt>
                <c:pt idx="376">
                  <c:v>3.76</c:v>
                </c:pt>
                <c:pt idx="377">
                  <c:v>3.77</c:v>
                </c:pt>
                <c:pt idx="378">
                  <c:v>3.78</c:v>
                </c:pt>
                <c:pt idx="379">
                  <c:v>3.79</c:v>
                </c:pt>
                <c:pt idx="380">
                  <c:v>3.8</c:v>
                </c:pt>
                <c:pt idx="381">
                  <c:v>3.81</c:v>
                </c:pt>
                <c:pt idx="382">
                  <c:v>3.82</c:v>
                </c:pt>
                <c:pt idx="383">
                  <c:v>3.83</c:v>
                </c:pt>
                <c:pt idx="384">
                  <c:v>3.84</c:v>
                </c:pt>
                <c:pt idx="385">
                  <c:v>3.85</c:v>
                </c:pt>
                <c:pt idx="386">
                  <c:v>3.86</c:v>
                </c:pt>
                <c:pt idx="387">
                  <c:v>3.87</c:v>
                </c:pt>
                <c:pt idx="388">
                  <c:v>3.88</c:v>
                </c:pt>
                <c:pt idx="389">
                  <c:v>3.89</c:v>
                </c:pt>
                <c:pt idx="390">
                  <c:v>3.9</c:v>
                </c:pt>
                <c:pt idx="391">
                  <c:v>3.91</c:v>
                </c:pt>
                <c:pt idx="392">
                  <c:v>3.92</c:v>
                </c:pt>
                <c:pt idx="393">
                  <c:v>3.93</c:v>
                </c:pt>
                <c:pt idx="394">
                  <c:v>3.94</c:v>
                </c:pt>
                <c:pt idx="395">
                  <c:v>3.95</c:v>
                </c:pt>
                <c:pt idx="396">
                  <c:v>3.96</c:v>
                </c:pt>
                <c:pt idx="397">
                  <c:v>3.97</c:v>
                </c:pt>
                <c:pt idx="398">
                  <c:v>3.98</c:v>
                </c:pt>
                <c:pt idx="399">
                  <c:v>3.99</c:v>
                </c:pt>
                <c:pt idx="400">
                  <c:v>4</c:v>
                </c:pt>
                <c:pt idx="401">
                  <c:v>4.01</c:v>
                </c:pt>
                <c:pt idx="402">
                  <c:v>4.0199999999999996</c:v>
                </c:pt>
                <c:pt idx="403">
                  <c:v>4.03</c:v>
                </c:pt>
                <c:pt idx="404">
                  <c:v>4.04</c:v>
                </c:pt>
                <c:pt idx="405">
                  <c:v>4.05</c:v>
                </c:pt>
                <c:pt idx="406">
                  <c:v>4.0599999999999996</c:v>
                </c:pt>
                <c:pt idx="407">
                  <c:v>4.07</c:v>
                </c:pt>
                <c:pt idx="408">
                  <c:v>4.08</c:v>
                </c:pt>
                <c:pt idx="409">
                  <c:v>4.09</c:v>
                </c:pt>
                <c:pt idx="410">
                  <c:v>4.0999999999999996</c:v>
                </c:pt>
                <c:pt idx="411">
                  <c:v>4.1100000000000003</c:v>
                </c:pt>
                <c:pt idx="412">
                  <c:v>4.12</c:v>
                </c:pt>
                <c:pt idx="413">
                  <c:v>4.13</c:v>
                </c:pt>
                <c:pt idx="414">
                  <c:v>4.1399999999999997</c:v>
                </c:pt>
                <c:pt idx="415">
                  <c:v>4.1500000000000004</c:v>
                </c:pt>
                <c:pt idx="416">
                  <c:v>4.16</c:v>
                </c:pt>
                <c:pt idx="417">
                  <c:v>4.17</c:v>
                </c:pt>
                <c:pt idx="418">
                  <c:v>4.18</c:v>
                </c:pt>
                <c:pt idx="419">
                  <c:v>4.1900000000000004</c:v>
                </c:pt>
                <c:pt idx="420">
                  <c:v>4.2</c:v>
                </c:pt>
                <c:pt idx="421">
                  <c:v>4.21</c:v>
                </c:pt>
                <c:pt idx="422">
                  <c:v>4.22</c:v>
                </c:pt>
                <c:pt idx="423">
                  <c:v>4.2300000000000004</c:v>
                </c:pt>
                <c:pt idx="424">
                  <c:v>4.24</c:v>
                </c:pt>
                <c:pt idx="425">
                  <c:v>4.25</c:v>
                </c:pt>
                <c:pt idx="426">
                  <c:v>4.26</c:v>
                </c:pt>
                <c:pt idx="427">
                  <c:v>4.2699999999999996</c:v>
                </c:pt>
                <c:pt idx="428">
                  <c:v>4.28</c:v>
                </c:pt>
                <c:pt idx="429">
                  <c:v>4.29</c:v>
                </c:pt>
                <c:pt idx="430">
                  <c:v>4.3</c:v>
                </c:pt>
                <c:pt idx="431">
                  <c:v>4.3099999999999996</c:v>
                </c:pt>
                <c:pt idx="432">
                  <c:v>4.32</c:v>
                </c:pt>
                <c:pt idx="433">
                  <c:v>4.33</c:v>
                </c:pt>
                <c:pt idx="434">
                  <c:v>4.34</c:v>
                </c:pt>
                <c:pt idx="435">
                  <c:v>4.3499999999999996</c:v>
                </c:pt>
                <c:pt idx="436">
                  <c:v>4.3600000000000003</c:v>
                </c:pt>
                <c:pt idx="437">
                  <c:v>4.37</c:v>
                </c:pt>
                <c:pt idx="438">
                  <c:v>4.38</c:v>
                </c:pt>
                <c:pt idx="439">
                  <c:v>4.3899999999999997</c:v>
                </c:pt>
                <c:pt idx="440">
                  <c:v>4.4000000000000004</c:v>
                </c:pt>
                <c:pt idx="441">
                  <c:v>4.41</c:v>
                </c:pt>
                <c:pt idx="442">
                  <c:v>4.42</c:v>
                </c:pt>
                <c:pt idx="443">
                  <c:v>4.43</c:v>
                </c:pt>
                <c:pt idx="444">
                  <c:v>4.4400000000000004</c:v>
                </c:pt>
                <c:pt idx="445">
                  <c:v>4.45</c:v>
                </c:pt>
                <c:pt idx="446">
                  <c:v>4.46</c:v>
                </c:pt>
                <c:pt idx="447">
                  <c:v>4.47</c:v>
                </c:pt>
                <c:pt idx="448">
                  <c:v>4.4800000000000004</c:v>
                </c:pt>
                <c:pt idx="449">
                  <c:v>4.49</c:v>
                </c:pt>
                <c:pt idx="450">
                  <c:v>4.5</c:v>
                </c:pt>
                <c:pt idx="451">
                  <c:v>4.51</c:v>
                </c:pt>
                <c:pt idx="452">
                  <c:v>4.5199999999999996</c:v>
                </c:pt>
                <c:pt idx="453">
                  <c:v>4.53</c:v>
                </c:pt>
                <c:pt idx="454">
                  <c:v>4.54</c:v>
                </c:pt>
                <c:pt idx="455">
                  <c:v>4.55</c:v>
                </c:pt>
                <c:pt idx="456">
                  <c:v>4.5599999999999996</c:v>
                </c:pt>
                <c:pt idx="457">
                  <c:v>4.57</c:v>
                </c:pt>
                <c:pt idx="458">
                  <c:v>4.58</c:v>
                </c:pt>
                <c:pt idx="459">
                  <c:v>4.59</c:v>
                </c:pt>
                <c:pt idx="460">
                  <c:v>4.5999999999999996</c:v>
                </c:pt>
                <c:pt idx="461">
                  <c:v>4.6100000000000003</c:v>
                </c:pt>
                <c:pt idx="462">
                  <c:v>4.62</c:v>
                </c:pt>
                <c:pt idx="463">
                  <c:v>4.63</c:v>
                </c:pt>
                <c:pt idx="464">
                  <c:v>4.6399999999999997</c:v>
                </c:pt>
                <c:pt idx="465">
                  <c:v>4.6500000000000004</c:v>
                </c:pt>
                <c:pt idx="466">
                  <c:v>4.66</c:v>
                </c:pt>
                <c:pt idx="467">
                  <c:v>4.67</c:v>
                </c:pt>
                <c:pt idx="468">
                  <c:v>4.68</c:v>
                </c:pt>
                <c:pt idx="469">
                  <c:v>4.6900000000000004</c:v>
                </c:pt>
                <c:pt idx="470">
                  <c:v>4.7</c:v>
                </c:pt>
                <c:pt idx="471">
                  <c:v>4.71</c:v>
                </c:pt>
                <c:pt idx="472">
                  <c:v>4.72</c:v>
                </c:pt>
                <c:pt idx="473">
                  <c:v>4.7300000000000004</c:v>
                </c:pt>
                <c:pt idx="474">
                  <c:v>4.74</c:v>
                </c:pt>
                <c:pt idx="475">
                  <c:v>4.75</c:v>
                </c:pt>
                <c:pt idx="476">
                  <c:v>4.76</c:v>
                </c:pt>
                <c:pt idx="477">
                  <c:v>4.7699999999999996</c:v>
                </c:pt>
                <c:pt idx="478">
                  <c:v>4.78</c:v>
                </c:pt>
                <c:pt idx="479">
                  <c:v>4.79</c:v>
                </c:pt>
                <c:pt idx="480">
                  <c:v>4.8</c:v>
                </c:pt>
                <c:pt idx="481">
                  <c:v>4.8099999999999996</c:v>
                </c:pt>
                <c:pt idx="482">
                  <c:v>4.82</c:v>
                </c:pt>
                <c:pt idx="483">
                  <c:v>4.83</c:v>
                </c:pt>
                <c:pt idx="484">
                  <c:v>4.84</c:v>
                </c:pt>
                <c:pt idx="485">
                  <c:v>4.8499999999999996</c:v>
                </c:pt>
                <c:pt idx="486">
                  <c:v>4.8600000000000003</c:v>
                </c:pt>
                <c:pt idx="487">
                  <c:v>4.87</c:v>
                </c:pt>
                <c:pt idx="488">
                  <c:v>4.88</c:v>
                </c:pt>
                <c:pt idx="489">
                  <c:v>4.8899999999999997</c:v>
                </c:pt>
                <c:pt idx="490">
                  <c:v>4.9000000000000004</c:v>
                </c:pt>
                <c:pt idx="491">
                  <c:v>4.91</c:v>
                </c:pt>
                <c:pt idx="492">
                  <c:v>4.92</c:v>
                </c:pt>
                <c:pt idx="493">
                  <c:v>4.93</c:v>
                </c:pt>
                <c:pt idx="494">
                  <c:v>4.9400000000000004</c:v>
                </c:pt>
                <c:pt idx="495">
                  <c:v>4.95</c:v>
                </c:pt>
                <c:pt idx="496">
                  <c:v>4.96</c:v>
                </c:pt>
                <c:pt idx="497">
                  <c:v>4.97</c:v>
                </c:pt>
                <c:pt idx="498">
                  <c:v>4.9800000000000004</c:v>
                </c:pt>
                <c:pt idx="499">
                  <c:v>4.99</c:v>
                </c:pt>
                <c:pt idx="500">
                  <c:v>5</c:v>
                </c:pt>
                <c:pt idx="501">
                  <c:v>5.01</c:v>
                </c:pt>
                <c:pt idx="502">
                  <c:v>5.0199999999999996</c:v>
                </c:pt>
                <c:pt idx="503">
                  <c:v>5.03</c:v>
                </c:pt>
                <c:pt idx="504">
                  <c:v>5.04</c:v>
                </c:pt>
                <c:pt idx="505">
                  <c:v>5.05</c:v>
                </c:pt>
                <c:pt idx="506">
                  <c:v>5.0599999999999996</c:v>
                </c:pt>
                <c:pt idx="507">
                  <c:v>5.07</c:v>
                </c:pt>
                <c:pt idx="508">
                  <c:v>5.08</c:v>
                </c:pt>
                <c:pt idx="509">
                  <c:v>5.09</c:v>
                </c:pt>
                <c:pt idx="510">
                  <c:v>5.0999999999999996</c:v>
                </c:pt>
                <c:pt idx="511">
                  <c:v>5.1100000000000003</c:v>
                </c:pt>
                <c:pt idx="512">
                  <c:v>5.12</c:v>
                </c:pt>
                <c:pt idx="513">
                  <c:v>5.13</c:v>
                </c:pt>
                <c:pt idx="514">
                  <c:v>5.14</c:v>
                </c:pt>
                <c:pt idx="515">
                  <c:v>5.15</c:v>
                </c:pt>
                <c:pt idx="516">
                  <c:v>5.16</c:v>
                </c:pt>
                <c:pt idx="517">
                  <c:v>5.17</c:v>
                </c:pt>
                <c:pt idx="518">
                  <c:v>5.18</c:v>
                </c:pt>
                <c:pt idx="519">
                  <c:v>5.19</c:v>
                </c:pt>
                <c:pt idx="520">
                  <c:v>5.2</c:v>
                </c:pt>
                <c:pt idx="521">
                  <c:v>5.21</c:v>
                </c:pt>
                <c:pt idx="522">
                  <c:v>5.22</c:v>
                </c:pt>
                <c:pt idx="523">
                  <c:v>5.23</c:v>
                </c:pt>
                <c:pt idx="524">
                  <c:v>5.24</c:v>
                </c:pt>
                <c:pt idx="525">
                  <c:v>5.25</c:v>
                </c:pt>
                <c:pt idx="526">
                  <c:v>5.26</c:v>
                </c:pt>
                <c:pt idx="527">
                  <c:v>5.27</c:v>
                </c:pt>
                <c:pt idx="528">
                  <c:v>5.28</c:v>
                </c:pt>
                <c:pt idx="529">
                  <c:v>5.29</c:v>
                </c:pt>
                <c:pt idx="530">
                  <c:v>5.3</c:v>
                </c:pt>
                <c:pt idx="531">
                  <c:v>5.31</c:v>
                </c:pt>
                <c:pt idx="532">
                  <c:v>5.32</c:v>
                </c:pt>
                <c:pt idx="533">
                  <c:v>5.33</c:v>
                </c:pt>
                <c:pt idx="534">
                  <c:v>5.34</c:v>
                </c:pt>
                <c:pt idx="535">
                  <c:v>5.35</c:v>
                </c:pt>
                <c:pt idx="536">
                  <c:v>5.36</c:v>
                </c:pt>
                <c:pt idx="537">
                  <c:v>5.37</c:v>
                </c:pt>
                <c:pt idx="538">
                  <c:v>5.38</c:v>
                </c:pt>
                <c:pt idx="539">
                  <c:v>5.39</c:v>
                </c:pt>
                <c:pt idx="540">
                  <c:v>5.4</c:v>
                </c:pt>
                <c:pt idx="541">
                  <c:v>5.41</c:v>
                </c:pt>
                <c:pt idx="542">
                  <c:v>5.42</c:v>
                </c:pt>
                <c:pt idx="543">
                  <c:v>5.43</c:v>
                </c:pt>
                <c:pt idx="544">
                  <c:v>5.44</c:v>
                </c:pt>
                <c:pt idx="545">
                  <c:v>5.45</c:v>
                </c:pt>
                <c:pt idx="546">
                  <c:v>5.46</c:v>
                </c:pt>
                <c:pt idx="547">
                  <c:v>5.47</c:v>
                </c:pt>
                <c:pt idx="548">
                  <c:v>5.48</c:v>
                </c:pt>
                <c:pt idx="549">
                  <c:v>5.49</c:v>
                </c:pt>
                <c:pt idx="550">
                  <c:v>5.5</c:v>
                </c:pt>
                <c:pt idx="551">
                  <c:v>5.51</c:v>
                </c:pt>
                <c:pt idx="552">
                  <c:v>5.52</c:v>
                </c:pt>
                <c:pt idx="553">
                  <c:v>5.53</c:v>
                </c:pt>
                <c:pt idx="554">
                  <c:v>5.54</c:v>
                </c:pt>
                <c:pt idx="555">
                  <c:v>5.55</c:v>
                </c:pt>
                <c:pt idx="556">
                  <c:v>5.56</c:v>
                </c:pt>
                <c:pt idx="557">
                  <c:v>5.57</c:v>
                </c:pt>
                <c:pt idx="558">
                  <c:v>5.58</c:v>
                </c:pt>
                <c:pt idx="559">
                  <c:v>5.59</c:v>
                </c:pt>
                <c:pt idx="560">
                  <c:v>5.6</c:v>
                </c:pt>
                <c:pt idx="561">
                  <c:v>5.61</c:v>
                </c:pt>
                <c:pt idx="562">
                  <c:v>5.62</c:v>
                </c:pt>
                <c:pt idx="563">
                  <c:v>5.63</c:v>
                </c:pt>
                <c:pt idx="564">
                  <c:v>5.64</c:v>
                </c:pt>
                <c:pt idx="565">
                  <c:v>5.65</c:v>
                </c:pt>
                <c:pt idx="566">
                  <c:v>5.66</c:v>
                </c:pt>
                <c:pt idx="567">
                  <c:v>5.67</c:v>
                </c:pt>
                <c:pt idx="568">
                  <c:v>5.68</c:v>
                </c:pt>
                <c:pt idx="569">
                  <c:v>5.69</c:v>
                </c:pt>
                <c:pt idx="570">
                  <c:v>5.7</c:v>
                </c:pt>
                <c:pt idx="571">
                  <c:v>5.71</c:v>
                </c:pt>
                <c:pt idx="572">
                  <c:v>5.72</c:v>
                </c:pt>
                <c:pt idx="573">
                  <c:v>5.73</c:v>
                </c:pt>
                <c:pt idx="574">
                  <c:v>5.74</c:v>
                </c:pt>
                <c:pt idx="575">
                  <c:v>5.75</c:v>
                </c:pt>
                <c:pt idx="576">
                  <c:v>5.76</c:v>
                </c:pt>
                <c:pt idx="577">
                  <c:v>5.77</c:v>
                </c:pt>
                <c:pt idx="578">
                  <c:v>5.78</c:v>
                </c:pt>
                <c:pt idx="579">
                  <c:v>5.79</c:v>
                </c:pt>
                <c:pt idx="580">
                  <c:v>5.8</c:v>
                </c:pt>
                <c:pt idx="581">
                  <c:v>5.81</c:v>
                </c:pt>
                <c:pt idx="582">
                  <c:v>5.82</c:v>
                </c:pt>
                <c:pt idx="583">
                  <c:v>5.83</c:v>
                </c:pt>
                <c:pt idx="584">
                  <c:v>5.84</c:v>
                </c:pt>
                <c:pt idx="585">
                  <c:v>5.85</c:v>
                </c:pt>
                <c:pt idx="586">
                  <c:v>5.86</c:v>
                </c:pt>
                <c:pt idx="587">
                  <c:v>5.87</c:v>
                </c:pt>
                <c:pt idx="588">
                  <c:v>5.88</c:v>
                </c:pt>
                <c:pt idx="589">
                  <c:v>5.89</c:v>
                </c:pt>
                <c:pt idx="590">
                  <c:v>5.9</c:v>
                </c:pt>
                <c:pt idx="591">
                  <c:v>5.91</c:v>
                </c:pt>
                <c:pt idx="592">
                  <c:v>5.92</c:v>
                </c:pt>
                <c:pt idx="593">
                  <c:v>5.93</c:v>
                </c:pt>
                <c:pt idx="594">
                  <c:v>5.94</c:v>
                </c:pt>
                <c:pt idx="595">
                  <c:v>5.95</c:v>
                </c:pt>
                <c:pt idx="596">
                  <c:v>5.96</c:v>
                </c:pt>
                <c:pt idx="597">
                  <c:v>5.97</c:v>
                </c:pt>
                <c:pt idx="598">
                  <c:v>5.98</c:v>
                </c:pt>
                <c:pt idx="599">
                  <c:v>5.99</c:v>
                </c:pt>
                <c:pt idx="600">
                  <c:v>6</c:v>
                </c:pt>
                <c:pt idx="601">
                  <c:v>6.01</c:v>
                </c:pt>
                <c:pt idx="602">
                  <c:v>6.02</c:v>
                </c:pt>
                <c:pt idx="603">
                  <c:v>6.03</c:v>
                </c:pt>
                <c:pt idx="604">
                  <c:v>6.04</c:v>
                </c:pt>
                <c:pt idx="605">
                  <c:v>6.05</c:v>
                </c:pt>
                <c:pt idx="606">
                  <c:v>6.06</c:v>
                </c:pt>
                <c:pt idx="607">
                  <c:v>6.07</c:v>
                </c:pt>
                <c:pt idx="608">
                  <c:v>6.08</c:v>
                </c:pt>
                <c:pt idx="609">
                  <c:v>6.09</c:v>
                </c:pt>
                <c:pt idx="610">
                  <c:v>6.1</c:v>
                </c:pt>
                <c:pt idx="611">
                  <c:v>6.11</c:v>
                </c:pt>
                <c:pt idx="612">
                  <c:v>6.12</c:v>
                </c:pt>
                <c:pt idx="613">
                  <c:v>6.13</c:v>
                </c:pt>
                <c:pt idx="614">
                  <c:v>6.14</c:v>
                </c:pt>
                <c:pt idx="615">
                  <c:v>6.15</c:v>
                </c:pt>
                <c:pt idx="616">
                  <c:v>6.16</c:v>
                </c:pt>
                <c:pt idx="617">
                  <c:v>6.17</c:v>
                </c:pt>
                <c:pt idx="618">
                  <c:v>6.18</c:v>
                </c:pt>
                <c:pt idx="619">
                  <c:v>6.19</c:v>
                </c:pt>
                <c:pt idx="620">
                  <c:v>6.2</c:v>
                </c:pt>
                <c:pt idx="621">
                  <c:v>6.21</c:v>
                </c:pt>
                <c:pt idx="622">
                  <c:v>6.22</c:v>
                </c:pt>
                <c:pt idx="623">
                  <c:v>6.23</c:v>
                </c:pt>
                <c:pt idx="624">
                  <c:v>6.24</c:v>
                </c:pt>
                <c:pt idx="625">
                  <c:v>6.25</c:v>
                </c:pt>
                <c:pt idx="626">
                  <c:v>6.26</c:v>
                </c:pt>
                <c:pt idx="627">
                  <c:v>6.27</c:v>
                </c:pt>
                <c:pt idx="628">
                  <c:v>6.28</c:v>
                </c:pt>
                <c:pt idx="629">
                  <c:v>6.29</c:v>
                </c:pt>
                <c:pt idx="630">
                  <c:v>6.3</c:v>
                </c:pt>
                <c:pt idx="631">
                  <c:v>6.31</c:v>
                </c:pt>
                <c:pt idx="632">
                  <c:v>6.32</c:v>
                </c:pt>
                <c:pt idx="633">
                  <c:v>6.33</c:v>
                </c:pt>
                <c:pt idx="634">
                  <c:v>6.34</c:v>
                </c:pt>
                <c:pt idx="635">
                  <c:v>6.35</c:v>
                </c:pt>
                <c:pt idx="636">
                  <c:v>6.36</c:v>
                </c:pt>
                <c:pt idx="637">
                  <c:v>6.37</c:v>
                </c:pt>
                <c:pt idx="638">
                  <c:v>6.38</c:v>
                </c:pt>
                <c:pt idx="639">
                  <c:v>6.39</c:v>
                </c:pt>
                <c:pt idx="640">
                  <c:v>6.4</c:v>
                </c:pt>
                <c:pt idx="641">
                  <c:v>6.41</c:v>
                </c:pt>
                <c:pt idx="642">
                  <c:v>6.42</c:v>
                </c:pt>
                <c:pt idx="643">
                  <c:v>6.43</c:v>
                </c:pt>
                <c:pt idx="644">
                  <c:v>6.44</c:v>
                </c:pt>
                <c:pt idx="645">
                  <c:v>6.45</c:v>
                </c:pt>
                <c:pt idx="646">
                  <c:v>6.46</c:v>
                </c:pt>
                <c:pt idx="647">
                  <c:v>6.47</c:v>
                </c:pt>
                <c:pt idx="648">
                  <c:v>6.48</c:v>
                </c:pt>
                <c:pt idx="649">
                  <c:v>6.49</c:v>
                </c:pt>
                <c:pt idx="650">
                  <c:v>6.5</c:v>
                </c:pt>
                <c:pt idx="651">
                  <c:v>6.51</c:v>
                </c:pt>
                <c:pt idx="652">
                  <c:v>6.52</c:v>
                </c:pt>
                <c:pt idx="653">
                  <c:v>6.53</c:v>
                </c:pt>
                <c:pt idx="654">
                  <c:v>6.54</c:v>
                </c:pt>
                <c:pt idx="655">
                  <c:v>6.55</c:v>
                </c:pt>
                <c:pt idx="656">
                  <c:v>6.56</c:v>
                </c:pt>
                <c:pt idx="657">
                  <c:v>6.57</c:v>
                </c:pt>
                <c:pt idx="658">
                  <c:v>6.58</c:v>
                </c:pt>
                <c:pt idx="659">
                  <c:v>6.59</c:v>
                </c:pt>
                <c:pt idx="660">
                  <c:v>6.6</c:v>
                </c:pt>
                <c:pt idx="661">
                  <c:v>6.61</c:v>
                </c:pt>
                <c:pt idx="662">
                  <c:v>6.62</c:v>
                </c:pt>
                <c:pt idx="663">
                  <c:v>6.63</c:v>
                </c:pt>
                <c:pt idx="664">
                  <c:v>6.64</c:v>
                </c:pt>
                <c:pt idx="665">
                  <c:v>6.65</c:v>
                </c:pt>
                <c:pt idx="666">
                  <c:v>6.66</c:v>
                </c:pt>
                <c:pt idx="667">
                  <c:v>6.67</c:v>
                </c:pt>
                <c:pt idx="668">
                  <c:v>6.68</c:v>
                </c:pt>
                <c:pt idx="669">
                  <c:v>6.69</c:v>
                </c:pt>
                <c:pt idx="670">
                  <c:v>6.7</c:v>
                </c:pt>
                <c:pt idx="671">
                  <c:v>6.71</c:v>
                </c:pt>
                <c:pt idx="672">
                  <c:v>6.72</c:v>
                </c:pt>
                <c:pt idx="673">
                  <c:v>6.73</c:v>
                </c:pt>
                <c:pt idx="674">
                  <c:v>6.74</c:v>
                </c:pt>
                <c:pt idx="675">
                  <c:v>6.75</c:v>
                </c:pt>
                <c:pt idx="676">
                  <c:v>6.76</c:v>
                </c:pt>
                <c:pt idx="677">
                  <c:v>6.77</c:v>
                </c:pt>
                <c:pt idx="678">
                  <c:v>6.78</c:v>
                </c:pt>
                <c:pt idx="679">
                  <c:v>6.79</c:v>
                </c:pt>
                <c:pt idx="680">
                  <c:v>6.8</c:v>
                </c:pt>
                <c:pt idx="681">
                  <c:v>6.81</c:v>
                </c:pt>
                <c:pt idx="682">
                  <c:v>6.82</c:v>
                </c:pt>
                <c:pt idx="683">
                  <c:v>6.83</c:v>
                </c:pt>
                <c:pt idx="684">
                  <c:v>6.84</c:v>
                </c:pt>
                <c:pt idx="685">
                  <c:v>6.85</c:v>
                </c:pt>
                <c:pt idx="686">
                  <c:v>6.86</c:v>
                </c:pt>
                <c:pt idx="687">
                  <c:v>6.87</c:v>
                </c:pt>
                <c:pt idx="688">
                  <c:v>6.88</c:v>
                </c:pt>
                <c:pt idx="689">
                  <c:v>6.89</c:v>
                </c:pt>
                <c:pt idx="690">
                  <c:v>6.9</c:v>
                </c:pt>
                <c:pt idx="691">
                  <c:v>6.91</c:v>
                </c:pt>
                <c:pt idx="692">
                  <c:v>6.92</c:v>
                </c:pt>
                <c:pt idx="693">
                  <c:v>6.93</c:v>
                </c:pt>
                <c:pt idx="694">
                  <c:v>6.94</c:v>
                </c:pt>
                <c:pt idx="695">
                  <c:v>6.95</c:v>
                </c:pt>
                <c:pt idx="696">
                  <c:v>6.96</c:v>
                </c:pt>
                <c:pt idx="697">
                  <c:v>6.97</c:v>
                </c:pt>
                <c:pt idx="698">
                  <c:v>6.98</c:v>
                </c:pt>
                <c:pt idx="699">
                  <c:v>6.99</c:v>
                </c:pt>
                <c:pt idx="700">
                  <c:v>7</c:v>
                </c:pt>
                <c:pt idx="701">
                  <c:v>7.01</c:v>
                </c:pt>
                <c:pt idx="702">
                  <c:v>7.02</c:v>
                </c:pt>
                <c:pt idx="703">
                  <c:v>7.03</c:v>
                </c:pt>
                <c:pt idx="704">
                  <c:v>7.04</c:v>
                </c:pt>
                <c:pt idx="705">
                  <c:v>7.05</c:v>
                </c:pt>
                <c:pt idx="706">
                  <c:v>7.06</c:v>
                </c:pt>
                <c:pt idx="707">
                  <c:v>7.07</c:v>
                </c:pt>
                <c:pt idx="708">
                  <c:v>7.08</c:v>
                </c:pt>
                <c:pt idx="709">
                  <c:v>7.09</c:v>
                </c:pt>
                <c:pt idx="710">
                  <c:v>7.1</c:v>
                </c:pt>
                <c:pt idx="711">
                  <c:v>7.11</c:v>
                </c:pt>
                <c:pt idx="712">
                  <c:v>7.12</c:v>
                </c:pt>
                <c:pt idx="713">
                  <c:v>7.13</c:v>
                </c:pt>
                <c:pt idx="714">
                  <c:v>7.14</c:v>
                </c:pt>
                <c:pt idx="715">
                  <c:v>7.15</c:v>
                </c:pt>
                <c:pt idx="716">
                  <c:v>7.16</c:v>
                </c:pt>
                <c:pt idx="717">
                  <c:v>7.17</c:v>
                </c:pt>
                <c:pt idx="718">
                  <c:v>7.18</c:v>
                </c:pt>
                <c:pt idx="719">
                  <c:v>7.19</c:v>
                </c:pt>
                <c:pt idx="720">
                  <c:v>7.2</c:v>
                </c:pt>
                <c:pt idx="721">
                  <c:v>7.21</c:v>
                </c:pt>
                <c:pt idx="722">
                  <c:v>7.22</c:v>
                </c:pt>
                <c:pt idx="723">
                  <c:v>7.23</c:v>
                </c:pt>
                <c:pt idx="724">
                  <c:v>7.24</c:v>
                </c:pt>
                <c:pt idx="725">
                  <c:v>7.25</c:v>
                </c:pt>
                <c:pt idx="726">
                  <c:v>7.26</c:v>
                </c:pt>
                <c:pt idx="727">
                  <c:v>7.27</c:v>
                </c:pt>
                <c:pt idx="728">
                  <c:v>7.28</c:v>
                </c:pt>
                <c:pt idx="729">
                  <c:v>7.29</c:v>
                </c:pt>
                <c:pt idx="730">
                  <c:v>7.3</c:v>
                </c:pt>
                <c:pt idx="731">
                  <c:v>7.31</c:v>
                </c:pt>
                <c:pt idx="732">
                  <c:v>7.32</c:v>
                </c:pt>
                <c:pt idx="733">
                  <c:v>7.33</c:v>
                </c:pt>
                <c:pt idx="734">
                  <c:v>7.34</c:v>
                </c:pt>
                <c:pt idx="735">
                  <c:v>7.35</c:v>
                </c:pt>
                <c:pt idx="736">
                  <c:v>7.36</c:v>
                </c:pt>
                <c:pt idx="737">
                  <c:v>7.37</c:v>
                </c:pt>
                <c:pt idx="738">
                  <c:v>7.38</c:v>
                </c:pt>
                <c:pt idx="739">
                  <c:v>7.39</c:v>
                </c:pt>
                <c:pt idx="740">
                  <c:v>7.4</c:v>
                </c:pt>
                <c:pt idx="741">
                  <c:v>7.41</c:v>
                </c:pt>
                <c:pt idx="742">
                  <c:v>7.42</c:v>
                </c:pt>
                <c:pt idx="743">
                  <c:v>7.43</c:v>
                </c:pt>
                <c:pt idx="744">
                  <c:v>7.44</c:v>
                </c:pt>
                <c:pt idx="745">
                  <c:v>7.45</c:v>
                </c:pt>
                <c:pt idx="746">
                  <c:v>7.46</c:v>
                </c:pt>
                <c:pt idx="747">
                  <c:v>7.47</c:v>
                </c:pt>
                <c:pt idx="748">
                  <c:v>7.48</c:v>
                </c:pt>
                <c:pt idx="749">
                  <c:v>7.49</c:v>
                </c:pt>
                <c:pt idx="750">
                  <c:v>7.5</c:v>
                </c:pt>
                <c:pt idx="751">
                  <c:v>7.51</c:v>
                </c:pt>
                <c:pt idx="752">
                  <c:v>7.52</c:v>
                </c:pt>
                <c:pt idx="753">
                  <c:v>7.53</c:v>
                </c:pt>
                <c:pt idx="754">
                  <c:v>7.54</c:v>
                </c:pt>
                <c:pt idx="755">
                  <c:v>7.55</c:v>
                </c:pt>
                <c:pt idx="756">
                  <c:v>7.56</c:v>
                </c:pt>
                <c:pt idx="757">
                  <c:v>7.57</c:v>
                </c:pt>
                <c:pt idx="758">
                  <c:v>7.58</c:v>
                </c:pt>
                <c:pt idx="759">
                  <c:v>7.59</c:v>
                </c:pt>
                <c:pt idx="760">
                  <c:v>7.6</c:v>
                </c:pt>
                <c:pt idx="761">
                  <c:v>7.61</c:v>
                </c:pt>
                <c:pt idx="762">
                  <c:v>7.62</c:v>
                </c:pt>
                <c:pt idx="763">
                  <c:v>7.63</c:v>
                </c:pt>
                <c:pt idx="764">
                  <c:v>7.64</c:v>
                </c:pt>
                <c:pt idx="765">
                  <c:v>7.65</c:v>
                </c:pt>
                <c:pt idx="766">
                  <c:v>7.66</c:v>
                </c:pt>
                <c:pt idx="767">
                  <c:v>7.67</c:v>
                </c:pt>
                <c:pt idx="768">
                  <c:v>7.68</c:v>
                </c:pt>
                <c:pt idx="769">
                  <c:v>7.69</c:v>
                </c:pt>
                <c:pt idx="770">
                  <c:v>7.7</c:v>
                </c:pt>
                <c:pt idx="771">
                  <c:v>7.71</c:v>
                </c:pt>
                <c:pt idx="772">
                  <c:v>7.72</c:v>
                </c:pt>
                <c:pt idx="773">
                  <c:v>7.73</c:v>
                </c:pt>
                <c:pt idx="774">
                  <c:v>7.74</c:v>
                </c:pt>
                <c:pt idx="775">
                  <c:v>7.75</c:v>
                </c:pt>
                <c:pt idx="776">
                  <c:v>7.76</c:v>
                </c:pt>
                <c:pt idx="777">
                  <c:v>7.77</c:v>
                </c:pt>
                <c:pt idx="778">
                  <c:v>7.78</c:v>
                </c:pt>
                <c:pt idx="779">
                  <c:v>7.79</c:v>
                </c:pt>
                <c:pt idx="780">
                  <c:v>7.8</c:v>
                </c:pt>
                <c:pt idx="781">
                  <c:v>7.81</c:v>
                </c:pt>
                <c:pt idx="782">
                  <c:v>7.82</c:v>
                </c:pt>
                <c:pt idx="783">
                  <c:v>7.83</c:v>
                </c:pt>
                <c:pt idx="784">
                  <c:v>7.84</c:v>
                </c:pt>
                <c:pt idx="785">
                  <c:v>7.85</c:v>
                </c:pt>
                <c:pt idx="786">
                  <c:v>7.86</c:v>
                </c:pt>
                <c:pt idx="787">
                  <c:v>7.87</c:v>
                </c:pt>
                <c:pt idx="788">
                  <c:v>7.88</c:v>
                </c:pt>
                <c:pt idx="789">
                  <c:v>7.89</c:v>
                </c:pt>
                <c:pt idx="790">
                  <c:v>7.9</c:v>
                </c:pt>
                <c:pt idx="791">
                  <c:v>7.91</c:v>
                </c:pt>
                <c:pt idx="792">
                  <c:v>7.92</c:v>
                </c:pt>
                <c:pt idx="793">
                  <c:v>7.93</c:v>
                </c:pt>
                <c:pt idx="794">
                  <c:v>7.94</c:v>
                </c:pt>
                <c:pt idx="795">
                  <c:v>7.95</c:v>
                </c:pt>
                <c:pt idx="796">
                  <c:v>7.96</c:v>
                </c:pt>
                <c:pt idx="797">
                  <c:v>7.97</c:v>
                </c:pt>
                <c:pt idx="798">
                  <c:v>7.98</c:v>
                </c:pt>
                <c:pt idx="799">
                  <c:v>7.99</c:v>
                </c:pt>
                <c:pt idx="800">
                  <c:v>8</c:v>
                </c:pt>
                <c:pt idx="801">
                  <c:v>8.01</c:v>
                </c:pt>
                <c:pt idx="802">
                  <c:v>8.02</c:v>
                </c:pt>
                <c:pt idx="803">
                  <c:v>8.0299999999999994</c:v>
                </c:pt>
                <c:pt idx="804">
                  <c:v>8.0399999999999991</c:v>
                </c:pt>
                <c:pt idx="805">
                  <c:v>8.0500000000000007</c:v>
                </c:pt>
                <c:pt idx="806">
                  <c:v>8.06</c:v>
                </c:pt>
                <c:pt idx="807">
                  <c:v>8.07</c:v>
                </c:pt>
                <c:pt idx="808">
                  <c:v>8.08</c:v>
                </c:pt>
                <c:pt idx="809">
                  <c:v>8.09</c:v>
                </c:pt>
                <c:pt idx="810">
                  <c:v>8.1</c:v>
                </c:pt>
                <c:pt idx="811">
                  <c:v>8.11</c:v>
                </c:pt>
                <c:pt idx="812">
                  <c:v>8.1199999999999992</c:v>
                </c:pt>
                <c:pt idx="813">
                  <c:v>8.1300000000000008</c:v>
                </c:pt>
                <c:pt idx="814">
                  <c:v>8.14</c:v>
                </c:pt>
                <c:pt idx="815">
                  <c:v>8.15</c:v>
                </c:pt>
                <c:pt idx="816">
                  <c:v>8.16</c:v>
                </c:pt>
                <c:pt idx="817">
                  <c:v>8.17</c:v>
                </c:pt>
                <c:pt idx="818">
                  <c:v>8.18</c:v>
                </c:pt>
                <c:pt idx="819">
                  <c:v>8.19</c:v>
                </c:pt>
                <c:pt idx="820">
                  <c:v>8.1999999999999993</c:v>
                </c:pt>
                <c:pt idx="821">
                  <c:v>8.2100000000000009</c:v>
                </c:pt>
                <c:pt idx="822">
                  <c:v>8.2200000000000006</c:v>
                </c:pt>
                <c:pt idx="823">
                  <c:v>8.23</c:v>
                </c:pt>
                <c:pt idx="824">
                  <c:v>8.24</c:v>
                </c:pt>
                <c:pt idx="825">
                  <c:v>8.25</c:v>
                </c:pt>
                <c:pt idx="826">
                  <c:v>8.26</c:v>
                </c:pt>
                <c:pt idx="827">
                  <c:v>8.27</c:v>
                </c:pt>
                <c:pt idx="828">
                  <c:v>8.2799999999999994</c:v>
                </c:pt>
                <c:pt idx="829">
                  <c:v>8.2899999999999991</c:v>
                </c:pt>
                <c:pt idx="830">
                  <c:v>8.3000000000000007</c:v>
                </c:pt>
                <c:pt idx="831">
                  <c:v>8.31</c:v>
                </c:pt>
                <c:pt idx="832">
                  <c:v>8.32</c:v>
                </c:pt>
                <c:pt idx="833">
                  <c:v>8.33</c:v>
                </c:pt>
                <c:pt idx="834">
                  <c:v>8.34</c:v>
                </c:pt>
                <c:pt idx="835">
                  <c:v>8.35</c:v>
                </c:pt>
                <c:pt idx="836">
                  <c:v>8.36</c:v>
                </c:pt>
                <c:pt idx="837">
                  <c:v>8.3699999999999992</c:v>
                </c:pt>
                <c:pt idx="838">
                  <c:v>8.3800000000000008</c:v>
                </c:pt>
                <c:pt idx="839">
                  <c:v>8.39</c:v>
                </c:pt>
                <c:pt idx="840">
                  <c:v>8.4</c:v>
                </c:pt>
                <c:pt idx="841">
                  <c:v>8.41</c:v>
                </c:pt>
                <c:pt idx="842">
                  <c:v>8.42</c:v>
                </c:pt>
                <c:pt idx="843">
                  <c:v>8.43</c:v>
                </c:pt>
                <c:pt idx="844">
                  <c:v>8.44</c:v>
                </c:pt>
                <c:pt idx="845">
                  <c:v>8.4499999999999993</c:v>
                </c:pt>
                <c:pt idx="846">
                  <c:v>8.4600000000000009</c:v>
                </c:pt>
                <c:pt idx="847">
                  <c:v>8.4700000000000006</c:v>
                </c:pt>
                <c:pt idx="848">
                  <c:v>8.48</c:v>
                </c:pt>
                <c:pt idx="849">
                  <c:v>8.49</c:v>
                </c:pt>
                <c:pt idx="850">
                  <c:v>8.5</c:v>
                </c:pt>
                <c:pt idx="851">
                  <c:v>8.51</c:v>
                </c:pt>
                <c:pt idx="852">
                  <c:v>8.52</c:v>
                </c:pt>
                <c:pt idx="853">
                  <c:v>8.5299999999999994</c:v>
                </c:pt>
                <c:pt idx="854">
                  <c:v>8.5399999999999991</c:v>
                </c:pt>
                <c:pt idx="855">
                  <c:v>8.5500000000000007</c:v>
                </c:pt>
                <c:pt idx="856">
                  <c:v>8.56</c:v>
                </c:pt>
                <c:pt idx="857">
                  <c:v>8.57</c:v>
                </c:pt>
                <c:pt idx="858">
                  <c:v>8.58</c:v>
                </c:pt>
                <c:pt idx="859">
                  <c:v>8.59</c:v>
                </c:pt>
                <c:pt idx="860">
                  <c:v>8.6</c:v>
                </c:pt>
                <c:pt idx="861">
                  <c:v>8.61</c:v>
                </c:pt>
                <c:pt idx="862">
                  <c:v>8.6199999999999992</c:v>
                </c:pt>
                <c:pt idx="863">
                  <c:v>8.6300000000000008</c:v>
                </c:pt>
                <c:pt idx="864">
                  <c:v>8.64</c:v>
                </c:pt>
                <c:pt idx="865">
                  <c:v>8.65</c:v>
                </c:pt>
                <c:pt idx="866">
                  <c:v>8.66</c:v>
                </c:pt>
                <c:pt idx="867">
                  <c:v>8.67</c:v>
                </c:pt>
                <c:pt idx="868">
                  <c:v>8.68</c:v>
                </c:pt>
                <c:pt idx="869">
                  <c:v>8.69</c:v>
                </c:pt>
                <c:pt idx="870">
                  <c:v>8.6999999999999993</c:v>
                </c:pt>
                <c:pt idx="871">
                  <c:v>8.7100000000000009</c:v>
                </c:pt>
                <c:pt idx="872">
                  <c:v>8.7200000000000006</c:v>
                </c:pt>
                <c:pt idx="873">
                  <c:v>8.73</c:v>
                </c:pt>
                <c:pt idx="874">
                  <c:v>8.74</c:v>
                </c:pt>
                <c:pt idx="875">
                  <c:v>8.75</c:v>
                </c:pt>
                <c:pt idx="876">
                  <c:v>8.76</c:v>
                </c:pt>
                <c:pt idx="877">
                  <c:v>8.77</c:v>
                </c:pt>
                <c:pt idx="878">
                  <c:v>8.7799999999999994</c:v>
                </c:pt>
                <c:pt idx="879">
                  <c:v>8.7899999999999991</c:v>
                </c:pt>
                <c:pt idx="880">
                  <c:v>8.8000000000000007</c:v>
                </c:pt>
                <c:pt idx="881">
                  <c:v>8.81</c:v>
                </c:pt>
                <c:pt idx="882">
                  <c:v>8.82</c:v>
                </c:pt>
                <c:pt idx="883">
                  <c:v>8.83</c:v>
                </c:pt>
                <c:pt idx="884">
                  <c:v>8.84</c:v>
                </c:pt>
                <c:pt idx="885">
                  <c:v>8.85</c:v>
                </c:pt>
                <c:pt idx="886">
                  <c:v>8.86</c:v>
                </c:pt>
                <c:pt idx="887">
                  <c:v>8.8699999999999992</c:v>
                </c:pt>
                <c:pt idx="888">
                  <c:v>8.8800000000000008</c:v>
                </c:pt>
                <c:pt idx="889">
                  <c:v>8.89</c:v>
                </c:pt>
                <c:pt idx="890">
                  <c:v>8.9</c:v>
                </c:pt>
                <c:pt idx="891">
                  <c:v>8.91</c:v>
                </c:pt>
                <c:pt idx="892">
                  <c:v>8.92</c:v>
                </c:pt>
                <c:pt idx="893">
                  <c:v>8.93</c:v>
                </c:pt>
                <c:pt idx="894">
                  <c:v>8.94</c:v>
                </c:pt>
                <c:pt idx="895">
                  <c:v>8.9499999999999993</c:v>
                </c:pt>
                <c:pt idx="896">
                  <c:v>8.9600000000000009</c:v>
                </c:pt>
                <c:pt idx="897">
                  <c:v>8.9700000000000006</c:v>
                </c:pt>
                <c:pt idx="898">
                  <c:v>8.98</c:v>
                </c:pt>
                <c:pt idx="899">
                  <c:v>8.99</c:v>
                </c:pt>
                <c:pt idx="900">
                  <c:v>9</c:v>
                </c:pt>
                <c:pt idx="901">
                  <c:v>9.01</c:v>
                </c:pt>
                <c:pt idx="902">
                  <c:v>9.02</c:v>
                </c:pt>
                <c:pt idx="903">
                  <c:v>9.0299999999999994</c:v>
                </c:pt>
                <c:pt idx="904">
                  <c:v>9.0399999999999991</c:v>
                </c:pt>
                <c:pt idx="905">
                  <c:v>9.0500000000000007</c:v>
                </c:pt>
                <c:pt idx="906">
                  <c:v>9.06</c:v>
                </c:pt>
                <c:pt idx="907">
                  <c:v>9.07</c:v>
                </c:pt>
                <c:pt idx="908">
                  <c:v>9.08</c:v>
                </c:pt>
                <c:pt idx="909">
                  <c:v>9.09</c:v>
                </c:pt>
                <c:pt idx="910">
                  <c:v>9.1</c:v>
                </c:pt>
                <c:pt idx="911">
                  <c:v>9.11</c:v>
                </c:pt>
                <c:pt idx="912">
                  <c:v>9.1199999999999992</c:v>
                </c:pt>
                <c:pt idx="913">
                  <c:v>9.1300000000000008</c:v>
                </c:pt>
                <c:pt idx="914">
                  <c:v>9.14</c:v>
                </c:pt>
                <c:pt idx="915">
                  <c:v>9.15</c:v>
                </c:pt>
                <c:pt idx="916">
                  <c:v>9.16</c:v>
                </c:pt>
                <c:pt idx="917">
                  <c:v>9.17</c:v>
                </c:pt>
                <c:pt idx="918">
                  <c:v>9.18</c:v>
                </c:pt>
                <c:pt idx="919">
                  <c:v>9.19</c:v>
                </c:pt>
                <c:pt idx="920">
                  <c:v>9.1999999999999993</c:v>
                </c:pt>
                <c:pt idx="921">
                  <c:v>9.2100000000000009</c:v>
                </c:pt>
                <c:pt idx="922">
                  <c:v>9.2200000000000006</c:v>
                </c:pt>
                <c:pt idx="923">
                  <c:v>9.23</c:v>
                </c:pt>
                <c:pt idx="924">
                  <c:v>9.24</c:v>
                </c:pt>
                <c:pt idx="925">
                  <c:v>9.25</c:v>
                </c:pt>
                <c:pt idx="926">
                  <c:v>9.26</c:v>
                </c:pt>
                <c:pt idx="927">
                  <c:v>9.27</c:v>
                </c:pt>
                <c:pt idx="928">
                  <c:v>9.2799999999999994</c:v>
                </c:pt>
                <c:pt idx="929">
                  <c:v>9.2899999999999991</c:v>
                </c:pt>
                <c:pt idx="930">
                  <c:v>9.3000000000000007</c:v>
                </c:pt>
                <c:pt idx="931">
                  <c:v>9.31</c:v>
                </c:pt>
                <c:pt idx="932">
                  <c:v>9.32</c:v>
                </c:pt>
                <c:pt idx="933">
                  <c:v>9.33</c:v>
                </c:pt>
                <c:pt idx="934">
                  <c:v>9.34</c:v>
                </c:pt>
                <c:pt idx="935">
                  <c:v>9.35</c:v>
                </c:pt>
                <c:pt idx="936">
                  <c:v>9.36</c:v>
                </c:pt>
                <c:pt idx="937">
                  <c:v>9.3699999999999992</c:v>
                </c:pt>
                <c:pt idx="938">
                  <c:v>9.3800000000000008</c:v>
                </c:pt>
                <c:pt idx="939">
                  <c:v>9.39</c:v>
                </c:pt>
                <c:pt idx="940">
                  <c:v>9.4</c:v>
                </c:pt>
                <c:pt idx="941">
                  <c:v>9.41</c:v>
                </c:pt>
                <c:pt idx="942">
                  <c:v>9.42</c:v>
                </c:pt>
                <c:pt idx="943">
                  <c:v>9.43</c:v>
                </c:pt>
                <c:pt idx="944">
                  <c:v>9.44</c:v>
                </c:pt>
                <c:pt idx="945">
                  <c:v>9.4499999999999993</c:v>
                </c:pt>
                <c:pt idx="946">
                  <c:v>9.4600000000000009</c:v>
                </c:pt>
                <c:pt idx="947">
                  <c:v>9.4700000000000006</c:v>
                </c:pt>
                <c:pt idx="948">
                  <c:v>9.48</c:v>
                </c:pt>
                <c:pt idx="949">
                  <c:v>9.49</c:v>
                </c:pt>
                <c:pt idx="950">
                  <c:v>9.5</c:v>
                </c:pt>
                <c:pt idx="951">
                  <c:v>9.51</c:v>
                </c:pt>
                <c:pt idx="952">
                  <c:v>9.52</c:v>
                </c:pt>
                <c:pt idx="953">
                  <c:v>9.5299999999999994</c:v>
                </c:pt>
                <c:pt idx="954">
                  <c:v>9.5399999999999991</c:v>
                </c:pt>
                <c:pt idx="955">
                  <c:v>9.5500000000000007</c:v>
                </c:pt>
                <c:pt idx="956">
                  <c:v>9.56</c:v>
                </c:pt>
                <c:pt idx="957">
                  <c:v>9.57</c:v>
                </c:pt>
                <c:pt idx="958">
                  <c:v>9.58</c:v>
                </c:pt>
                <c:pt idx="959">
                  <c:v>9.59</c:v>
                </c:pt>
                <c:pt idx="960">
                  <c:v>9.6</c:v>
                </c:pt>
                <c:pt idx="961">
                  <c:v>9.61</c:v>
                </c:pt>
                <c:pt idx="962">
                  <c:v>9.6199999999999992</c:v>
                </c:pt>
                <c:pt idx="963">
                  <c:v>9.6300000000000008</c:v>
                </c:pt>
                <c:pt idx="964">
                  <c:v>9.64</c:v>
                </c:pt>
                <c:pt idx="965">
                  <c:v>9.65</c:v>
                </c:pt>
                <c:pt idx="966">
                  <c:v>9.66</c:v>
                </c:pt>
                <c:pt idx="967">
                  <c:v>9.67</c:v>
                </c:pt>
                <c:pt idx="968">
                  <c:v>9.68</c:v>
                </c:pt>
                <c:pt idx="969">
                  <c:v>9.69</c:v>
                </c:pt>
                <c:pt idx="970">
                  <c:v>9.6999999999999993</c:v>
                </c:pt>
                <c:pt idx="971">
                  <c:v>9.7100000000000009</c:v>
                </c:pt>
                <c:pt idx="972">
                  <c:v>9.7200000000000006</c:v>
                </c:pt>
                <c:pt idx="973">
                  <c:v>9.73</c:v>
                </c:pt>
                <c:pt idx="974">
                  <c:v>9.74</c:v>
                </c:pt>
                <c:pt idx="975">
                  <c:v>9.75</c:v>
                </c:pt>
                <c:pt idx="976">
                  <c:v>9.76</c:v>
                </c:pt>
                <c:pt idx="977">
                  <c:v>9.77</c:v>
                </c:pt>
                <c:pt idx="978">
                  <c:v>9.7799999999999994</c:v>
                </c:pt>
                <c:pt idx="979">
                  <c:v>9.7899999999999991</c:v>
                </c:pt>
                <c:pt idx="980">
                  <c:v>9.8000000000000007</c:v>
                </c:pt>
                <c:pt idx="981">
                  <c:v>9.81</c:v>
                </c:pt>
                <c:pt idx="982">
                  <c:v>9.82</c:v>
                </c:pt>
                <c:pt idx="983">
                  <c:v>9.83</c:v>
                </c:pt>
                <c:pt idx="984">
                  <c:v>9.84</c:v>
                </c:pt>
                <c:pt idx="985">
                  <c:v>9.85</c:v>
                </c:pt>
                <c:pt idx="986">
                  <c:v>9.86</c:v>
                </c:pt>
                <c:pt idx="987">
                  <c:v>9.8699999999999992</c:v>
                </c:pt>
                <c:pt idx="988">
                  <c:v>9.8800000000000008</c:v>
                </c:pt>
                <c:pt idx="989">
                  <c:v>9.89</c:v>
                </c:pt>
                <c:pt idx="990">
                  <c:v>9.9</c:v>
                </c:pt>
                <c:pt idx="991">
                  <c:v>9.91</c:v>
                </c:pt>
                <c:pt idx="992">
                  <c:v>9.92</c:v>
                </c:pt>
                <c:pt idx="993">
                  <c:v>9.93</c:v>
                </c:pt>
                <c:pt idx="994">
                  <c:v>9.94</c:v>
                </c:pt>
                <c:pt idx="995">
                  <c:v>9.9499999999999993</c:v>
                </c:pt>
                <c:pt idx="996">
                  <c:v>9.9600000000000009</c:v>
                </c:pt>
                <c:pt idx="997">
                  <c:v>9.9700000000000006</c:v>
                </c:pt>
                <c:pt idx="998">
                  <c:v>9.98</c:v>
                </c:pt>
                <c:pt idx="999">
                  <c:v>9.99</c:v>
                </c:pt>
                <c:pt idx="1000">
                  <c:v>10</c:v>
                </c:pt>
                <c:pt idx="1001">
                  <c:v>10.01</c:v>
                </c:pt>
                <c:pt idx="1002">
                  <c:v>10.02</c:v>
                </c:pt>
                <c:pt idx="1003">
                  <c:v>10.029999999999999</c:v>
                </c:pt>
                <c:pt idx="1004">
                  <c:v>10.039999999999999</c:v>
                </c:pt>
                <c:pt idx="1005">
                  <c:v>10.050000000000001</c:v>
                </c:pt>
                <c:pt idx="1006">
                  <c:v>10.06</c:v>
                </c:pt>
                <c:pt idx="1007">
                  <c:v>10.07</c:v>
                </c:pt>
                <c:pt idx="1008">
                  <c:v>10.08</c:v>
                </c:pt>
                <c:pt idx="1009">
                  <c:v>10.09</c:v>
                </c:pt>
                <c:pt idx="1010">
                  <c:v>10.1</c:v>
                </c:pt>
                <c:pt idx="1011">
                  <c:v>10.11</c:v>
                </c:pt>
                <c:pt idx="1012">
                  <c:v>10.119999999999999</c:v>
                </c:pt>
                <c:pt idx="1013">
                  <c:v>10.130000000000001</c:v>
                </c:pt>
                <c:pt idx="1014">
                  <c:v>10.14</c:v>
                </c:pt>
                <c:pt idx="1015">
                  <c:v>10.15</c:v>
                </c:pt>
                <c:pt idx="1016">
                  <c:v>10.16</c:v>
                </c:pt>
                <c:pt idx="1017">
                  <c:v>10.17</c:v>
                </c:pt>
                <c:pt idx="1018">
                  <c:v>10.18</c:v>
                </c:pt>
                <c:pt idx="1019">
                  <c:v>10.19</c:v>
                </c:pt>
                <c:pt idx="1020">
                  <c:v>10.199999999999999</c:v>
                </c:pt>
                <c:pt idx="1021">
                  <c:v>10.210000000000001</c:v>
                </c:pt>
                <c:pt idx="1022">
                  <c:v>10.220000000000001</c:v>
                </c:pt>
                <c:pt idx="1023">
                  <c:v>10.23</c:v>
                </c:pt>
                <c:pt idx="1024">
                  <c:v>10.24</c:v>
                </c:pt>
                <c:pt idx="1025">
                  <c:v>10.25</c:v>
                </c:pt>
                <c:pt idx="1026">
                  <c:v>10.26</c:v>
                </c:pt>
                <c:pt idx="1027">
                  <c:v>10.27</c:v>
                </c:pt>
                <c:pt idx="1028">
                  <c:v>10.28</c:v>
                </c:pt>
                <c:pt idx="1029">
                  <c:v>10.29</c:v>
                </c:pt>
                <c:pt idx="1030">
                  <c:v>10.3</c:v>
                </c:pt>
                <c:pt idx="1031">
                  <c:v>10.31</c:v>
                </c:pt>
                <c:pt idx="1032">
                  <c:v>10.32</c:v>
                </c:pt>
                <c:pt idx="1033">
                  <c:v>10.33</c:v>
                </c:pt>
                <c:pt idx="1034">
                  <c:v>10.34</c:v>
                </c:pt>
                <c:pt idx="1035">
                  <c:v>10.35</c:v>
                </c:pt>
                <c:pt idx="1036">
                  <c:v>10.36</c:v>
                </c:pt>
                <c:pt idx="1037">
                  <c:v>10.37</c:v>
                </c:pt>
                <c:pt idx="1038">
                  <c:v>10.38</c:v>
                </c:pt>
                <c:pt idx="1039">
                  <c:v>10.39</c:v>
                </c:pt>
                <c:pt idx="1040">
                  <c:v>10.4</c:v>
                </c:pt>
                <c:pt idx="1041">
                  <c:v>10.41</c:v>
                </c:pt>
                <c:pt idx="1042">
                  <c:v>10.42</c:v>
                </c:pt>
                <c:pt idx="1043">
                  <c:v>10.43</c:v>
                </c:pt>
                <c:pt idx="1044">
                  <c:v>10.44</c:v>
                </c:pt>
                <c:pt idx="1045">
                  <c:v>10.45</c:v>
                </c:pt>
                <c:pt idx="1046">
                  <c:v>10.46</c:v>
                </c:pt>
                <c:pt idx="1047">
                  <c:v>10.47</c:v>
                </c:pt>
                <c:pt idx="1048">
                  <c:v>10.48</c:v>
                </c:pt>
                <c:pt idx="1049">
                  <c:v>10.49</c:v>
                </c:pt>
                <c:pt idx="1050">
                  <c:v>10.5</c:v>
                </c:pt>
                <c:pt idx="1051">
                  <c:v>10.51</c:v>
                </c:pt>
                <c:pt idx="1052">
                  <c:v>10.52</c:v>
                </c:pt>
                <c:pt idx="1053">
                  <c:v>10.53</c:v>
                </c:pt>
                <c:pt idx="1054">
                  <c:v>10.54</c:v>
                </c:pt>
                <c:pt idx="1055">
                  <c:v>10.55</c:v>
                </c:pt>
                <c:pt idx="1056">
                  <c:v>10.56</c:v>
                </c:pt>
                <c:pt idx="1057">
                  <c:v>10.57</c:v>
                </c:pt>
                <c:pt idx="1058">
                  <c:v>10.58</c:v>
                </c:pt>
                <c:pt idx="1059">
                  <c:v>10.59</c:v>
                </c:pt>
                <c:pt idx="1060">
                  <c:v>10.6</c:v>
                </c:pt>
                <c:pt idx="1061">
                  <c:v>10.61</c:v>
                </c:pt>
                <c:pt idx="1062">
                  <c:v>10.62</c:v>
                </c:pt>
                <c:pt idx="1063">
                  <c:v>10.63</c:v>
                </c:pt>
                <c:pt idx="1064">
                  <c:v>10.64</c:v>
                </c:pt>
                <c:pt idx="1065">
                  <c:v>10.65</c:v>
                </c:pt>
                <c:pt idx="1066">
                  <c:v>10.66</c:v>
                </c:pt>
                <c:pt idx="1067">
                  <c:v>10.67</c:v>
                </c:pt>
                <c:pt idx="1068">
                  <c:v>10.68</c:v>
                </c:pt>
                <c:pt idx="1069">
                  <c:v>10.69</c:v>
                </c:pt>
                <c:pt idx="1070">
                  <c:v>10.7</c:v>
                </c:pt>
                <c:pt idx="1071">
                  <c:v>10.71</c:v>
                </c:pt>
                <c:pt idx="1072">
                  <c:v>10.72</c:v>
                </c:pt>
                <c:pt idx="1073">
                  <c:v>10.73</c:v>
                </c:pt>
                <c:pt idx="1074">
                  <c:v>10.74</c:v>
                </c:pt>
                <c:pt idx="1075">
                  <c:v>10.75</c:v>
                </c:pt>
                <c:pt idx="1076">
                  <c:v>10.76</c:v>
                </c:pt>
                <c:pt idx="1077">
                  <c:v>10.77</c:v>
                </c:pt>
                <c:pt idx="1078">
                  <c:v>10.78</c:v>
                </c:pt>
                <c:pt idx="1079">
                  <c:v>10.79</c:v>
                </c:pt>
                <c:pt idx="1080">
                  <c:v>10.8</c:v>
                </c:pt>
                <c:pt idx="1081">
                  <c:v>10.81</c:v>
                </c:pt>
                <c:pt idx="1082">
                  <c:v>10.82</c:v>
                </c:pt>
                <c:pt idx="1083">
                  <c:v>10.83</c:v>
                </c:pt>
                <c:pt idx="1084">
                  <c:v>10.84</c:v>
                </c:pt>
                <c:pt idx="1085">
                  <c:v>10.85</c:v>
                </c:pt>
                <c:pt idx="1086">
                  <c:v>10.86</c:v>
                </c:pt>
                <c:pt idx="1087">
                  <c:v>10.87</c:v>
                </c:pt>
                <c:pt idx="1088">
                  <c:v>10.88</c:v>
                </c:pt>
                <c:pt idx="1089">
                  <c:v>10.89</c:v>
                </c:pt>
                <c:pt idx="1090">
                  <c:v>10.9</c:v>
                </c:pt>
                <c:pt idx="1091">
                  <c:v>10.91</c:v>
                </c:pt>
                <c:pt idx="1092">
                  <c:v>10.92</c:v>
                </c:pt>
                <c:pt idx="1093">
                  <c:v>10.93</c:v>
                </c:pt>
                <c:pt idx="1094">
                  <c:v>10.94</c:v>
                </c:pt>
                <c:pt idx="1095">
                  <c:v>10.95</c:v>
                </c:pt>
                <c:pt idx="1096">
                  <c:v>10.96</c:v>
                </c:pt>
                <c:pt idx="1097">
                  <c:v>10.97</c:v>
                </c:pt>
                <c:pt idx="1098">
                  <c:v>10.98</c:v>
                </c:pt>
                <c:pt idx="1099">
                  <c:v>10.99</c:v>
                </c:pt>
                <c:pt idx="1100">
                  <c:v>11</c:v>
                </c:pt>
                <c:pt idx="1101">
                  <c:v>11.01</c:v>
                </c:pt>
                <c:pt idx="1102">
                  <c:v>11.02</c:v>
                </c:pt>
                <c:pt idx="1103">
                  <c:v>11.03</c:v>
                </c:pt>
                <c:pt idx="1104">
                  <c:v>11.04</c:v>
                </c:pt>
                <c:pt idx="1105">
                  <c:v>11.05</c:v>
                </c:pt>
                <c:pt idx="1106">
                  <c:v>11.06</c:v>
                </c:pt>
                <c:pt idx="1107">
                  <c:v>11.07</c:v>
                </c:pt>
                <c:pt idx="1108">
                  <c:v>11.08</c:v>
                </c:pt>
                <c:pt idx="1109">
                  <c:v>11.09</c:v>
                </c:pt>
                <c:pt idx="1110">
                  <c:v>11.1</c:v>
                </c:pt>
                <c:pt idx="1111">
                  <c:v>11.11</c:v>
                </c:pt>
                <c:pt idx="1112">
                  <c:v>11.12</c:v>
                </c:pt>
                <c:pt idx="1113">
                  <c:v>11.13</c:v>
                </c:pt>
                <c:pt idx="1114">
                  <c:v>11.14</c:v>
                </c:pt>
                <c:pt idx="1115">
                  <c:v>11.15</c:v>
                </c:pt>
                <c:pt idx="1116">
                  <c:v>11.16</c:v>
                </c:pt>
                <c:pt idx="1117">
                  <c:v>11.17</c:v>
                </c:pt>
                <c:pt idx="1118">
                  <c:v>11.18</c:v>
                </c:pt>
                <c:pt idx="1119">
                  <c:v>11.19</c:v>
                </c:pt>
                <c:pt idx="1120">
                  <c:v>11.2</c:v>
                </c:pt>
                <c:pt idx="1121">
                  <c:v>11.21</c:v>
                </c:pt>
                <c:pt idx="1122">
                  <c:v>11.22</c:v>
                </c:pt>
                <c:pt idx="1123">
                  <c:v>11.23</c:v>
                </c:pt>
                <c:pt idx="1124">
                  <c:v>11.24</c:v>
                </c:pt>
                <c:pt idx="1125">
                  <c:v>11.25</c:v>
                </c:pt>
                <c:pt idx="1126">
                  <c:v>11.26</c:v>
                </c:pt>
                <c:pt idx="1127">
                  <c:v>11.27</c:v>
                </c:pt>
                <c:pt idx="1128">
                  <c:v>11.28</c:v>
                </c:pt>
                <c:pt idx="1129">
                  <c:v>11.29</c:v>
                </c:pt>
                <c:pt idx="1130">
                  <c:v>11.3</c:v>
                </c:pt>
                <c:pt idx="1131">
                  <c:v>11.31</c:v>
                </c:pt>
                <c:pt idx="1132">
                  <c:v>11.32</c:v>
                </c:pt>
                <c:pt idx="1133">
                  <c:v>11.33</c:v>
                </c:pt>
                <c:pt idx="1134">
                  <c:v>11.34</c:v>
                </c:pt>
                <c:pt idx="1135">
                  <c:v>11.35</c:v>
                </c:pt>
                <c:pt idx="1136">
                  <c:v>11.36</c:v>
                </c:pt>
                <c:pt idx="1137">
                  <c:v>11.37</c:v>
                </c:pt>
                <c:pt idx="1138">
                  <c:v>11.38</c:v>
                </c:pt>
                <c:pt idx="1139">
                  <c:v>11.39</c:v>
                </c:pt>
                <c:pt idx="1140">
                  <c:v>11.4</c:v>
                </c:pt>
                <c:pt idx="1141">
                  <c:v>11.41</c:v>
                </c:pt>
                <c:pt idx="1142">
                  <c:v>11.42</c:v>
                </c:pt>
                <c:pt idx="1143">
                  <c:v>11.43</c:v>
                </c:pt>
                <c:pt idx="1144">
                  <c:v>11.44</c:v>
                </c:pt>
                <c:pt idx="1145">
                  <c:v>11.45</c:v>
                </c:pt>
                <c:pt idx="1146">
                  <c:v>11.46</c:v>
                </c:pt>
                <c:pt idx="1147">
                  <c:v>11.47</c:v>
                </c:pt>
                <c:pt idx="1148">
                  <c:v>11.48</c:v>
                </c:pt>
                <c:pt idx="1149">
                  <c:v>11.49</c:v>
                </c:pt>
                <c:pt idx="1150">
                  <c:v>11.5</c:v>
                </c:pt>
                <c:pt idx="1151">
                  <c:v>11.51</c:v>
                </c:pt>
                <c:pt idx="1152">
                  <c:v>11.52</c:v>
                </c:pt>
                <c:pt idx="1153">
                  <c:v>11.53</c:v>
                </c:pt>
                <c:pt idx="1154">
                  <c:v>11.54</c:v>
                </c:pt>
                <c:pt idx="1155">
                  <c:v>11.55</c:v>
                </c:pt>
                <c:pt idx="1156">
                  <c:v>11.56</c:v>
                </c:pt>
                <c:pt idx="1157">
                  <c:v>11.57</c:v>
                </c:pt>
                <c:pt idx="1158">
                  <c:v>11.58</c:v>
                </c:pt>
                <c:pt idx="1159">
                  <c:v>11.59</c:v>
                </c:pt>
                <c:pt idx="1160">
                  <c:v>11.6</c:v>
                </c:pt>
                <c:pt idx="1161">
                  <c:v>11.61</c:v>
                </c:pt>
                <c:pt idx="1162">
                  <c:v>11.62</c:v>
                </c:pt>
                <c:pt idx="1163">
                  <c:v>11.63</c:v>
                </c:pt>
                <c:pt idx="1164">
                  <c:v>11.64</c:v>
                </c:pt>
                <c:pt idx="1165">
                  <c:v>11.65</c:v>
                </c:pt>
                <c:pt idx="1166">
                  <c:v>11.66</c:v>
                </c:pt>
                <c:pt idx="1167">
                  <c:v>11.67</c:v>
                </c:pt>
                <c:pt idx="1168">
                  <c:v>11.68</c:v>
                </c:pt>
                <c:pt idx="1169">
                  <c:v>11.69</c:v>
                </c:pt>
                <c:pt idx="1170">
                  <c:v>11.7</c:v>
                </c:pt>
                <c:pt idx="1171">
                  <c:v>11.71</c:v>
                </c:pt>
                <c:pt idx="1172">
                  <c:v>11.72</c:v>
                </c:pt>
                <c:pt idx="1173">
                  <c:v>11.73</c:v>
                </c:pt>
                <c:pt idx="1174">
                  <c:v>11.74</c:v>
                </c:pt>
                <c:pt idx="1175">
                  <c:v>11.75</c:v>
                </c:pt>
                <c:pt idx="1176">
                  <c:v>11.76</c:v>
                </c:pt>
                <c:pt idx="1177">
                  <c:v>11.77</c:v>
                </c:pt>
                <c:pt idx="1178">
                  <c:v>11.78</c:v>
                </c:pt>
                <c:pt idx="1179">
                  <c:v>11.79</c:v>
                </c:pt>
                <c:pt idx="1180">
                  <c:v>11.8</c:v>
                </c:pt>
                <c:pt idx="1181">
                  <c:v>11.81</c:v>
                </c:pt>
                <c:pt idx="1182">
                  <c:v>11.82</c:v>
                </c:pt>
                <c:pt idx="1183">
                  <c:v>11.83</c:v>
                </c:pt>
                <c:pt idx="1184">
                  <c:v>11.84</c:v>
                </c:pt>
                <c:pt idx="1185">
                  <c:v>11.85</c:v>
                </c:pt>
                <c:pt idx="1186">
                  <c:v>11.86</c:v>
                </c:pt>
                <c:pt idx="1187">
                  <c:v>11.87</c:v>
                </c:pt>
                <c:pt idx="1188">
                  <c:v>11.88</c:v>
                </c:pt>
                <c:pt idx="1189">
                  <c:v>11.89</c:v>
                </c:pt>
                <c:pt idx="1190">
                  <c:v>11.9</c:v>
                </c:pt>
                <c:pt idx="1191">
                  <c:v>11.91</c:v>
                </c:pt>
                <c:pt idx="1192">
                  <c:v>11.92</c:v>
                </c:pt>
                <c:pt idx="1193">
                  <c:v>11.93</c:v>
                </c:pt>
                <c:pt idx="1194">
                  <c:v>11.94</c:v>
                </c:pt>
                <c:pt idx="1195">
                  <c:v>11.95</c:v>
                </c:pt>
                <c:pt idx="1196">
                  <c:v>11.96</c:v>
                </c:pt>
                <c:pt idx="1197">
                  <c:v>11.97</c:v>
                </c:pt>
                <c:pt idx="1198">
                  <c:v>11.98</c:v>
                </c:pt>
                <c:pt idx="1199">
                  <c:v>11.99</c:v>
                </c:pt>
                <c:pt idx="1200">
                  <c:v>12</c:v>
                </c:pt>
                <c:pt idx="1201">
                  <c:v>12.01</c:v>
                </c:pt>
                <c:pt idx="1202">
                  <c:v>12.02</c:v>
                </c:pt>
                <c:pt idx="1203">
                  <c:v>12.03</c:v>
                </c:pt>
                <c:pt idx="1204">
                  <c:v>12.04</c:v>
                </c:pt>
                <c:pt idx="1205">
                  <c:v>12.05</c:v>
                </c:pt>
                <c:pt idx="1206">
                  <c:v>12.06</c:v>
                </c:pt>
                <c:pt idx="1207">
                  <c:v>12.07</c:v>
                </c:pt>
                <c:pt idx="1208">
                  <c:v>12.08</c:v>
                </c:pt>
                <c:pt idx="1209">
                  <c:v>12.09</c:v>
                </c:pt>
                <c:pt idx="1210">
                  <c:v>12.1</c:v>
                </c:pt>
                <c:pt idx="1211">
                  <c:v>12.11</c:v>
                </c:pt>
                <c:pt idx="1212">
                  <c:v>12.12</c:v>
                </c:pt>
                <c:pt idx="1213">
                  <c:v>12.13</c:v>
                </c:pt>
                <c:pt idx="1214">
                  <c:v>12.14</c:v>
                </c:pt>
                <c:pt idx="1215">
                  <c:v>12.15</c:v>
                </c:pt>
                <c:pt idx="1216">
                  <c:v>12.16</c:v>
                </c:pt>
                <c:pt idx="1217">
                  <c:v>12.17</c:v>
                </c:pt>
                <c:pt idx="1218">
                  <c:v>12.18</c:v>
                </c:pt>
                <c:pt idx="1219">
                  <c:v>12.19</c:v>
                </c:pt>
                <c:pt idx="1220">
                  <c:v>12.2</c:v>
                </c:pt>
                <c:pt idx="1221">
                  <c:v>12.21</c:v>
                </c:pt>
                <c:pt idx="1222">
                  <c:v>12.22</c:v>
                </c:pt>
                <c:pt idx="1223">
                  <c:v>12.23</c:v>
                </c:pt>
                <c:pt idx="1224">
                  <c:v>12.24</c:v>
                </c:pt>
                <c:pt idx="1225">
                  <c:v>12.25</c:v>
                </c:pt>
                <c:pt idx="1226">
                  <c:v>12.26</c:v>
                </c:pt>
                <c:pt idx="1227">
                  <c:v>12.27</c:v>
                </c:pt>
                <c:pt idx="1228">
                  <c:v>12.28</c:v>
                </c:pt>
                <c:pt idx="1229">
                  <c:v>12.29</c:v>
                </c:pt>
                <c:pt idx="1230">
                  <c:v>12.3</c:v>
                </c:pt>
                <c:pt idx="1231">
                  <c:v>12.31</c:v>
                </c:pt>
                <c:pt idx="1232">
                  <c:v>12.32</c:v>
                </c:pt>
                <c:pt idx="1233">
                  <c:v>12.33</c:v>
                </c:pt>
                <c:pt idx="1234">
                  <c:v>12.34</c:v>
                </c:pt>
                <c:pt idx="1235">
                  <c:v>12.35</c:v>
                </c:pt>
                <c:pt idx="1236">
                  <c:v>12.36</c:v>
                </c:pt>
                <c:pt idx="1237">
                  <c:v>12.37</c:v>
                </c:pt>
                <c:pt idx="1238">
                  <c:v>12.38</c:v>
                </c:pt>
                <c:pt idx="1239">
                  <c:v>12.39</c:v>
                </c:pt>
                <c:pt idx="1240">
                  <c:v>12.4</c:v>
                </c:pt>
                <c:pt idx="1241">
                  <c:v>12.41</c:v>
                </c:pt>
                <c:pt idx="1242">
                  <c:v>12.42</c:v>
                </c:pt>
                <c:pt idx="1243">
                  <c:v>12.43</c:v>
                </c:pt>
                <c:pt idx="1244">
                  <c:v>12.44</c:v>
                </c:pt>
                <c:pt idx="1245">
                  <c:v>12.45</c:v>
                </c:pt>
                <c:pt idx="1246">
                  <c:v>12.46</c:v>
                </c:pt>
                <c:pt idx="1247">
                  <c:v>12.47</c:v>
                </c:pt>
                <c:pt idx="1248">
                  <c:v>12.48</c:v>
                </c:pt>
                <c:pt idx="1249">
                  <c:v>12.49</c:v>
                </c:pt>
                <c:pt idx="1250">
                  <c:v>12.5</c:v>
                </c:pt>
                <c:pt idx="1251">
                  <c:v>12.51</c:v>
                </c:pt>
                <c:pt idx="1252">
                  <c:v>12.52</c:v>
                </c:pt>
                <c:pt idx="1253">
                  <c:v>12.53</c:v>
                </c:pt>
                <c:pt idx="1254">
                  <c:v>12.54</c:v>
                </c:pt>
                <c:pt idx="1255">
                  <c:v>12.55</c:v>
                </c:pt>
                <c:pt idx="1256">
                  <c:v>12.56</c:v>
                </c:pt>
                <c:pt idx="1257">
                  <c:v>12.57</c:v>
                </c:pt>
                <c:pt idx="1258">
                  <c:v>12.58</c:v>
                </c:pt>
                <c:pt idx="1259">
                  <c:v>12.59</c:v>
                </c:pt>
                <c:pt idx="1260">
                  <c:v>12.6</c:v>
                </c:pt>
                <c:pt idx="1261">
                  <c:v>12.61</c:v>
                </c:pt>
                <c:pt idx="1262">
                  <c:v>12.62</c:v>
                </c:pt>
                <c:pt idx="1263">
                  <c:v>12.63</c:v>
                </c:pt>
                <c:pt idx="1264">
                  <c:v>12.64</c:v>
                </c:pt>
                <c:pt idx="1265">
                  <c:v>12.65</c:v>
                </c:pt>
                <c:pt idx="1266">
                  <c:v>12.66</c:v>
                </c:pt>
                <c:pt idx="1267">
                  <c:v>12.67</c:v>
                </c:pt>
                <c:pt idx="1268">
                  <c:v>12.68</c:v>
                </c:pt>
                <c:pt idx="1269">
                  <c:v>12.69</c:v>
                </c:pt>
                <c:pt idx="1270">
                  <c:v>12.7</c:v>
                </c:pt>
                <c:pt idx="1271">
                  <c:v>12.71</c:v>
                </c:pt>
                <c:pt idx="1272">
                  <c:v>12.72</c:v>
                </c:pt>
                <c:pt idx="1273">
                  <c:v>12.73</c:v>
                </c:pt>
                <c:pt idx="1274">
                  <c:v>12.74</c:v>
                </c:pt>
                <c:pt idx="1275">
                  <c:v>12.75</c:v>
                </c:pt>
                <c:pt idx="1276">
                  <c:v>12.76</c:v>
                </c:pt>
                <c:pt idx="1277">
                  <c:v>12.77</c:v>
                </c:pt>
                <c:pt idx="1278">
                  <c:v>12.78</c:v>
                </c:pt>
                <c:pt idx="1279">
                  <c:v>12.79</c:v>
                </c:pt>
                <c:pt idx="1280">
                  <c:v>12.8</c:v>
                </c:pt>
                <c:pt idx="1281">
                  <c:v>12.81</c:v>
                </c:pt>
                <c:pt idx="1282">
                  <c:v>12.82</c:v>
                </c:pt>
                <c:pt idx="1283">
                  <c:v>12.83</c:v>
                </c:pt>
                <c:pt idx="1284">
                  <c:v>12.84</c:v>
                </c:pt>
                <c:pt idx="1285">
                  <c:v>12.85</c:v>
                </c:pt>
                <c:pt idx="1286">
                  <c:v>12.86</c:v>
                </c:pt>
                <c:pt idx="1287">
                  <c:v>12.87</c:v>
                </c:pt>
                <c:pt idx="1288">
                  <c:v>12.88</c:v>
                </c:pt>
                <c:pt idx="1289">
                  <c:v>12.89</c:v>
                </c:pt>
                <c:pt idx="1290">
                  <c:v>12.9</c:v>
                </c:pt>
                <c:pt idx="1291">
                  <c:v>12.91</c:v>
                </c:pt>
                <c:pt idx="1292">
                  <c:v>12.92</c:v>
                </c:pt>
                <c:pt idx="1293">
                  <c:v>12.93</c:v>
                </c:pt>
                <c:pt idx="1294">
                  <c:v>12.94</c:v>
                </c:pt>
                <c:pt idx="1295">
                  <c:v>12.95</c:v>
                </c:pt>
                <c:pt idx="1296">
                  <c:v>12.96</c:v>
                </c:pt>
                <c:pt idx="1297">
                  <c:v>12.97</c:v>
                </c:pt>
                <c:pt idx="1298">
                  <c:v>12.98</c:v>
                </c:pt>
                <c:pt idx="1299">
                  <c:v>12.99</c:v>
                </c:pt>
                <c:pt idx="1300">
                  <c:v>13</c:v>
                </c:pt>
                <c:pt idx="1301">
                  <c:v>13.01</c:v>
                </c:pt>
                <c:pt idx="1302">
                  <c:v>13.02</c:v>
                </c:pt>
                <c:pt idx="1303">
                  <c:v>13.03</c:v>
                </c:pt>
                <c:pt idx="1304">
                  <c:v>13.04</c:v>
                </c:pt>
                <c:pt idx="1305">
                  <c:v>13.05</c:v>
                </c:pt>
                <c:pt idx="1306">
                  <c:v>13.06</c:v>
                </c:pt>
                <c:pt idx="1307">
                  <c:v>13.07</c:v>
                </c:pt>
                <c:pt idx="1308">
                  <c:v>13.08</c:v>
                </c:pt>
                <c:pt idx="1309">
                  <c:v>13.09</c:v>
                </c:pt>
                <c:pt idx="1310">
                  <c:v>13.1</c:v>
                </c:pt>
                <c:pt idx="1311">
                  <c:v>13.11</c:v>
                </c:pt>
                <c:pt idx="1312">
                  <c:v>13.12</c:v>
                </c:pt>
                <c:pt idx="1313">
                  <c:v>13.13</c:v>
                </c:pt>
                <c:pt idx="1314">
                  <c:v>13.14</c:v>
                </c:pt>
                <c:pt idx="1315">
                  <c:v>13.15</c:v>
                </c:pt>
                <c:pt idx="1316">
                  <c:v>13.16</c:v>
                </c:pt>
                <c:pt idx="1317">
                  <c:v>13.17</c:v>
                </c:pt>
                <c:pt idx="1318">
                  <c:v>13.18</c:v>
                </c:pt>
                <c:pt idx="1319">
                  <c:v>13.19</c:v>
                </c:pt>
                <c:pt idx="1320">
                  <c:v>13.2</c:v>
                </c:pt>
                <c:pt idx="1321">
                  <c:v>13.21</c:v>
                </c:pt>
                <c:pt idx="1322">
                  <c:v>13.22</c:v>
                </c:pt>
                <c:pt idx="1323">
                  <c:v>13.23</c:v>
                </c:pt>
                <c:pt idx="1324">
                  <c:v>13.24</c:v>
                </c:pt>
                <c:pt idx="1325">
                  <c:v>13.25</c:v>
                </c:pt>
                <c:pt idx="1326">
                  <c:v>13.26</c:v>
                </c:pt>
                <c:pt idx="1327">
                  <c:v>13.27</c:v>
                </c:pt>
                <c:pt idx="1328">
                  <c:v>13.28</c:v>
                </c:pt>
                <c:pt idx="1329">
                  <c:v>13.29</c:v>
                </c:pt>
                <c:pt idx="1330">
                  <c:v>13.3</c:v>
                </c:pt>
                <c:pt idx="1331">
                  <c:v>13.31</c:v>
                </c:pt>
                <c:pt idx="1332">
                  <c:v>13.32</c:v>
                </c:pt>
                <c:pt idx="1333">
                  <c:v>13.33</c:v>
                </c:pt>
                <c:pt idx="1334">
                  <c:v>13.34</c:v>
                </c:pt>
                <c:pt idx="1335">
                  <c:v>13.35</c:v>
                </c:pt>
                <c:pt idx="1336">
                  <c:v>13.36</c:v>
                </c:pt>
                <c:pt idx="1337">
                  <c:v>13.37</c:v>
                </c:pt>
                <c:pt idx="1338">
                  <c:v>13.38</c:v>
                </c:pt>
                <c:pt idx="1339">
                  <c:v>13.39</c:v>
                </c:pt>
                <c:pt idx="1340">
                  <c:v>13.4</c:v>
                </c:pt>
                <c:pt idx="1341">
                  <c:v>13.41</c:v>
                </c:pt>
                <c:pt idx="1342">
                  <c:v>13.42</c:v>
                </c:pt>
                <c:pt idx="1343">
                  <c:v>13.43</c:v>
                </c:pt>
                <c:pt idx="1344">
                  <c:v>13.44</c:v>
                </c:pt>
                <c:pt idx="1345">
                  <c:v>13.45</c:v>
                </c:pt>
                <c:pt idx="1346">
                  <c:v>13.46</c:v>
                </c:pt>
                <c:pt idx="1347">
                  <c:v>13.47</c:v>
                </c:pt>
                <c:pt idx="1348">
                  <c:v>13.48</c:v>
                </c:pt>
                <c:pt idx="1349">
                  <c:v>13.49</c:v>
                </c:pt>
                <c:pt idx="1350">
                  <c:v>13.5</c:v>
                </c:pt>
                <c:pt idx="1351">
                  <c:v>13.51</c:v>
                </c:pt>
                <c:pt idx="1352">
                  <c:v>13.52</c:v>
                </c:pt>
                <c:pt idx="1353">
                  <c:v>13.53</c:v>
                </c:pt>
                <c:pt idx="1354">
                  <c:v>13.54</c:v>
                </c:pt>
                <c:pt idx="1355">
                  <c:v>13.55</c:v>
                </c:pt>
                <c:pt idx="1356">
                  <c:v>13.56</c:v>
                </c:pt>
                <c:pt idx="1357">
                  <c:v>13.57</c:v>
                </c:pt>
                <c:pt idx="1358">
                  <c:v>13.58</c:v>
                </c:pt>
                <c:pt idx="1359">
                  <c:v>13.59</c:v>
                </c:pt>
                <c:pt idx="1360">
                  <c:v>13.6</c:v>
                </c:pt>
                <c:pt idx="1361">
                  <c:v>13.61</c:v>
                </c:pt>
                <c:pt idx="1362">
                  <c:v>13.62</c:v>
                </c:pt>
                <c:pt idx="1363">
                  <c:v>13.63</c:v>
                </c:pt>
                <c:pt idx="1364">
                  <c:v>13.64</c:v>
                </c:pt>
                <c:pt idx="1365">
                  <c:v>13.65</c:v>
                </c:pt>
                <c:pt idx="1366">
                  <c:v>13.66</c:v>
                </c:pt>
                <c:pt idx="1367">
                  <c:v>13.67</c:v>
                </c:pt>
                <c:pt idx="1368">
                  <c:v>13.68</c:v>
                </c:pt>
                <c:pt idx="1369">
                  <c:v>13.69</c:v>
                </c:pt>
                <c:pt idx="1370">
                  <c:v>13.7</c:v>
                </c:pt>
                <c:pt idx="1371">
                  <c:v>13.71</c:v>
                </c:pt>
                <c:pt idx="1372">
                  <c:v>13.72</c:v>
                </c:pt>
                <c:pt idx="1373">
                  <c:v>13.73</c:v>
                </c:pt>
                <c:pt idx="1374">
                  <c:v>13.74</c:v>
                </c:pt>
                <c:pt idx="1375">
                  <c:v>13.75</c:v>
                </c:pt>
                <c:pt idx="1376">
                  <c:v>13.76</c:v>
                </c:pt>
                <c:pt idx="1377">
                  <c:v>13.77</c:v>
                </c:pt>
                <c:pt idx="1378">
                  <c:v>13.78</c:v>
                </c:pt>
                <c:pt idx="1379">
                  <c:v>13.79</c:v>
                </c:pt>
                <c:pt idx="1380">
                  <c:v>13.8</c:v>
                </c:pt>
                <c:pt idx="1381">
                  <c:v>13.81</c:v>
                </c:pt>
                <c:pt idx="1382">
                  <c:v>13.82</c:v>
                </c:pt>
                <c:pt idx="1383">
                  <c:v>13.83</c:v>
                </c:pt>
                <c:pt idx="1384">
                  <c:v>13.84</c:v>
                </c:pt>
                <c:pt idx="1385">
                  <c:v>13.85</c:v>
                </c:pt>
                <c:pt idx="1386">
                  <c:v>13.86</c:v>
                </c:pt>
                <c:pt idx="1387">
                  <c:v>13.87</c:v>
                </c:pt>
                <c:pt idx="1388">
                  <c:v>13.88</c:v>
                </c:pt>
                <c:pt idx="1389">
                  <c:v>13.89</c:v>
                </c:pt>
                <c:pt idx="1390">
                  <c:v>13.9</c:v>
                </c:pt>
                <c:pt idx="1391">
                  <c:v>13.91</c:v>
                </c:pt>
                <c:pt idx="1392">
                  <c:v>13.92</c:v>
                </c:pt>
                <c:pt idx="1393">
                  <c:v>13.93</c:v>
                </c:pt>
                <c:pt idx="1394">
                  <c:v>13.94</c:v>
                </c:pt>
                <c:pt idx="1395">
                  <c:v>13.95</c:v>
                </c:pt>
                <c:pt idx="1396">
                  <c:v>13.96</c:v>
                </c:pt>
                <c:pt idx="1397">
                  <c:v>13.97</c:v>
                </c:pt>
                <c:pt idx="1398">
                  <c:v>13.98</c:v>
                </c:pt>
                <c:pt idx="1399">
                  <c:v>13.99</c:v>
                </c:pt>
                <c:pt idx="1400">
                  <c:v>14</c:v>
                </c:pt>
                <c:pt idx="1401">
                  <c:v>14.01</c:v>
                </c:pt>
                <c:pt idx="1402">
                  <c:v>14.02</c:v>
                </c:pt>
                <c:pt idx="1403">
                  <c:v>14.03</c:v>
                </c:pt>
                <c:pt idx="1404">
                  <c:v>14.04</c:v>
                </c:pt>
                <c:pt idx="1405">
                  <c:v>14.05</c:v>
                </c:pt>
                <c:pt idx="1406">
                  <c:v>14.06</c:v>
                </c:pt>
                <c:pt idx="1407">
                  <c:v>14.07</c:v>
                </c:pt>
                <c:pt idx="1408">
                  <c:v>14.08</c:v>
                </c:pt>
                <c:pt idx="1409">
                  <c:v>14.09</c:v>
                </c:pt>
                <c:pt idx="1410">
                  <c:v>14.1</c:v>
                </c:pt>
                <c:pt idx="1411">
                  <c:v>14.11</c:v>
                </c:pt>
                <c:pt idx="1412">
                  <c:v>14.12</c:v>
                </c:pt>
                <c:pt idx="1413">
                  <c:v>14.13</c:v>
                </c:pt>
                <c:pt idx="1414">
                  <c:v>14.14</c:v>
                </c:pt>
                <c:pt idx="1415">
                  <c:v>14.15</c:v>
                </c:pt>
                <c:pt idx="1416">
                  <c:v>14.16</c:v>
                </c:pt>
                <c:pt idx="1417">
                  <c:v>14.17</c:v>
                </c:pt>
                <c:pt idx="1418">
                  <c:v>14.18</c:v>
                </c:pt>
                <c:pt idx="1419">
                  <c:v>14.19</c:v>
                </c:pt>
                <c:pt idx="1420">
                  <c:v>14.2</c:v>
                </c:pt>
                <c:pt idx="1421">
                  <c:v>14.21</c:v>
                </c:pt>
                <c:pt idx="1422">
                  <c:v>14.22</c:v>
                </c:pt>
                <c:pt idx="1423">
                  <c:v>14.23</c:v>
                </c:pt>
                <c:pt idx="1424">
                  <c:v>14.24</c:v>
                </c:pt>
                <c:pt idx="1425">
                  <c:v>14.25</c:v>
                </c:pt>
                <c:pt idx="1426">
                  <c:v>14.26</c:v>
                </c:pt>
                <c:pt idx="1427">
                  <c:v>14.27</c:v>
                </c:pt>
                <c:pt idx="1428">
                  <c:v>14.28</c:v>
                </c:pt>
                <c:pt idx="1429">
                  <c:v>14.29</c:v>
                </c:pt>
                <c:pt idx="1430">
                  <c:v>14.3</c:v>
                </c:pt>
                <c:pt idx="1431">
                  <c:v>14.31</c:v>
                </c:pt>
                <c:pt idx="1432">
                  <c:v>14.32</c:v>
                </c:pt>
                <c:pt idx="1433">
                  <c:v>14.33</c:v>
                </c:pt>
                <c:pt idx="1434">
                  <c:v>14.34</c:v>
                </c:pt>
                <c:pt idx="1435">
                  <c:v>14.35</c:v>
                </c:pt>
                <c:pt idx="1436">
                  <c:v>14.36</c:v>
                </c:pt>
                <c:pt idx="1437">
                  <c:v>14.37</c:v>
                </c:pt>
                <c:pt idx="1438">
                  <c:v>14.38</c:v>
                </c:pt>
                <c:pt idx="1439">
                  <c:v>14.39</c:v>
                </c:pt>
                <c:pt idx="1440">
                  <c:v>14.4</c:v>
                </c:pt>
                <c:pt idx="1441">
                  <c:v>14.41</c:v>
                </c:pt>
                <c:pt idx="1442">
                  <c:v>14.42</c:v>
                </c:pt>
                <c:pt idx="1443">
                  <c:v>14.43</c:v>
                </c:pt>
                <c:pt idx="1444">
                  <c:v>14.44</c:v>
                </c:pt>
                <c:pt idx="1445">
                  <c:v>14.45</c:v>
                </c:pt>
                <c:pt idx="1446">
                  <c:v>14.46</c:v>
                </c:pt>
                <c:pt idx="1447">
                  <c:v>14.47</c:v>
                </c:pt>
                <c:pt idx="1448">
                  <c:v>14.48</c:v>
                </c:pt>
                <c:pt idx="1449">
                  <c:v>14.49</c:v>
                </c:pt>
                <c:pt idx="1450">
                  <c:v>14.5</c:v>
                </c:pt>
                <c:pt idx="1451">
                  <c:v>14.51</c:v>
                </c:pt>
                <c:pt idx="1452">
                  <c:v>14.52</c:v>
                </c:pt>
                <c:pt idx="1453">
                  <c:v>14.53</c:v>
                </c:pt>
                <c:pt idx="1454">
                  <c:v>14.54</c:v>
                </c:pt>
                <c:pt idx="1455">
                  <c:v>14.55</c:v>
                </c:pt>
                <c:pt idx="1456">
                  <c:v>14.56</c:v>
                </c:pt>
                <c:pt idx="1457">
                  <c:v>14.57</c:v>
                </c:pt>
                <c:pt idx="1458">
                  <c:v>14.58</c:v>
                </c:pt>
                <c:pt idx="1459">
                  <c:v>14.59</c:v>
                </c:pt>
                <c:pt idx="1460">
                  <c:v>14.6</c:v>
                </c:pt>
                <c:pt idx="1461">
                  <c:v>14.61</c:v>
                </c:pt>
                <c:pt idx="1462">
                  <c:v>14.62</c:v>
                </c:pt>
                <c:pt idx="1463">
                  <c:v>14.63</c:v>
                </c:pt>
                <c:pt idx="1464">
                  <c:v>14.64</c:v>
                </c:pt>
                <c:pt idx="1465">
                  <c:v>14.65</c:v>
                </c:pt>
                <c:pt idx="1466">
                  <c:v>14.66</c:v>
                </c:pt>
                <c:pt idx="1467">
                  <c:v>14.67</c:v>
                </c:pt>
                <c:pt idx="1468">
                  <c:v>14.68</c:v>
                </c:pt>
                <c:pt idx="1469">
                  <c:v>14.69</c:v>
                </c:pt>
                <c:pt idx="1470">
                  <c:v>14.7</c:v>
                </c:pt>
                <c:pt idx="1471">
                  <c:v>14.71</c:v>
                </c:pt>
                <c:pt idx="1472">
                  <c:v>14.72</c:v>
                </c:pt>
                <c:pt idx="1473">
                  <c:v>14.73</c:v>
                </c:pt>
                <c:pt idx="1474">
                  <c:v>14.74</c:v>
                </c:pt>
                <c:pt idx="1475">
                  <c:v>14.75</c:v>
                </c:pt>
                <c:pt idx="1476">
                  <c:v>14.76</c:v>
                </c:pt>
                <c:pt idx="1477">
                  <c:v>14.77</c:v>
                </c:pt>
                <c:pt idx="1478">
                  <c:v>14.78</c:v>
                </c:pt>
                <c:pt idx="1479">
                  <c:v>14.79</c:v>
                </c:pt>
                <c:pt idx="1480">
                  <c:v>14.8</c:v>
                </c:pt>
                <c:pt idx="1481">
                  <c:v>14.81</c:v>
                </c:pt>
                <c:pt idx="1482">
                  <c:v>14.82</c:v>
                </c:pt>
                <c:pt idx="1483">
                  <c:v>14.83</c:v>
                </c:pt>
                <c:pt idx="1484">
                  <c:v>14.84</c:v>
                </c:pt>
                <c:pt idx="1485">
                  <c:v>14.85</c:v>
                </c:pt>
                <c:pt idx="1486">
                  <c:v>14.86</c:v>
                </c:pt>
                <c:pt idx="1487">
                  <c:v>14.87</c:v>
                </c:pt>
                <c:pt idx="1488">
                  <c:v>14.88</c:v>
                </c:pt>
                <c:pt idx="1489">
                  <c:v>14.89</c:v>
                </c:pt>
                <c:pt idx="1490">
                  <c:v>14.9</c:v>
                </c:pt>
                <c:pt idx="1491">
                  <c:v>14.91</c:v>
                </c:pt>
                <c:pt idx="1492">
                  <c:v>14.92</c:v>
                </c:pt>
                <c:pt idx="1493">
                  <c:v>14.93</c:v>
                </c:pt>
                <c:pt idx="1494">
                  <c:v>14.94</c:v>
                </c:pt>
                <c:pt idx="1495">
                  <c:v>14.95</c:v>
                </c:pt>
                <c:pt idx="1496">
                  <c:v>14.96</c:v>
                </c:pt>
                <c:pt idx="1497">
                  <c:v>14.97</c:v>
                </c:pt>
                <c:pt idx="1498">
                  <c:v>14.98</c:v>
                </c:pt>
                <c:pt idx="1499">
                  <c:v>14.99</c:v>
                </c:pt>
                <c:pt idx="1500">
                  <c:v>15</c:v>
                </c:pt>
                <c:pt idx="1501">
                  <c:v>15.01</c:v>
                </c:pt>
                <c:pt idx="1502">
                  <c:v>15.02</c:v>
                </c:pt>
                <c:pt idx="1503">
                  <c:v>15.03</c:v>
                </c:pt>
                <c:pt idx="1504">
                  <c:v>15.04</c:v>
                </c:pt>
                <c:pt idx="1505">
                  <c:v>15.05</c:v>
                </c:pt>
                <c:pt idx="1506">
                  <c:v>15.06</c:v>
                </c:pt>
                <c:pt idx="1507">
                  <c:v>15.07</c:v>
                </c:pt>
                <c:pt idx="1508">
                  <c:v>15.08</c:v>
                </c:pt>
                <c:pt idx="1509">
                  <c:v>15.09</c:v>
                </c:pt>
                <c:pt idx="1510">
                  <c:v>15.1</c:v>
                </c:pt>
                <c:pt idx="1511">
                  <c:v>15.11</c:v>
                </c:pt>
                <c:pt idx="1512">
                  <c:v>15.12</c:v>
                </c:pt>
                <c:pt idx="1513">
                  <c:v>15.13</c:v>
                </c:pt>
                <c:pt idx="1514">
                  <c:v>15.14</c:v>
                </c:pt>
                <c:pt idx="1515">
                  <c:v>15.15</c:v>
                </c:pt>
                <c:pt idx="1516">
                  <c:v>15.16</c:v>
                </c:pt>
                <c:pt idx="1517">
                  <c:v>15.17</c:v>
                </c:pt>
                <c:pt idx="1518">
                  <c:v>15.18</c:v>
                </c:pt>
                <c:pt idx="1519">
                  <c:v>15.19</c:v>
                </c:pt>
                <c:pt idx="1520">
                  <c:v>15.2</c:v>
                </c:pt>
                <c:pt idx="1521">
                  <c:v>15.21</c:v>
                </c:pt>
                <c:pt idx="1522">
                  <c:v>15.22</c:v>
                </c:pt>
                <c:pt idx="1523">
                  <c:v>15.23</c:v>
                </c:pt>
                <c:pt idx="1524">
                  <c:v>15.24</c:v>
                </c:pt>
                <c:pt idx="1525">
                  <c:v>15.25</c:v>
                </c:pt>
                <c:pt idx="1526">
                  <c:v>15.26</c:v>
                </c:pt>
                <c:pt idx="1527">
                  <c:v>15.27</c:v>
                </c:pt>
                <c:pt idx="1528">
                  <c:v>15.28</c:v>
                </c:pt>
                <c:pt idx="1529">
                  <c:v>15.29</c:v>
                </c:pt>
                <c:pt idx="1530">
                  <c:v>15.3</c:v>
                </c:pt>
                <c:pt idx="1531">
                  <c:v>15.31</c:v>
                </c:pt>
                <c:pt idx="1532">
                  <c:v>15.32</c:v>
                </c:pt>
                <c:pt idx="1533">
                  <c:v>15.33</c:v>
                </c:pt>
                <c:pt idx="1534">
                  <c:v>15.34</c:v>
                </c:pt>
                <c:pt idx="1535">
                  <c:v>15.35</c:v>
                </c:pt>
                <c:pt idx="1536">
                  <c:v>15.36</c:v>
                </c:pt>
                <c:pt idx="1537">
                  <c:v>15.37</c:v>
                </c:pt>
                <c:pt idx="1538">
                  <c:v>15.38</c:v>
                </c:pt>
                <c:pt idx="1539">
                  <c:v>15.39</c:v>
                </c:pt>
                <c:pt idx="1540">
                  <c:v>15.4</c:v>
                </c:pt>
                <c:pt idx="1541">
                  <c:v>15.41</c:v>
                </c:pt>
                <c:pt idx="1542">
                  <c:v>15.42</c:v>
                </c:pt>
                <c:pt idx="1543">
                  <c:v>15.43</c:v>
                </c:pt>
                <c:pt idx="1544">
                  <c:v>15.44</c:v>
                </c:pt>
                <c:pt idx="1545">
                  <c:v>15.45</c:v>
                </c:pt>
                <c:pt idx="1546">
                  <c:v>15.46</c:v>
                </c:pt>
                <c:pt idx="1547">
                  <c:v>15.47</c:v>
                </c:pt>
                <c:pt idx="1548">
                  <c:v>15.48</c:v>
                </c:pt>
                <c:pt idx="1549">
                  <c:v>15.49</c:v>
                </c:pt>
                <c:pt idx="1550">
                  <c:v>15.5</c:v>
                </c:pt>
                <c:pt idx="1551">
                  <c:v>15.51</c:v>
                </c:pt>
                <c:pt idx="1552">
                  <c:v>15.52</c:v>
                </c:pt>
                <c:pt idx="1553">
                  <c:v>15.53</c:v>
                </c:pt>
                <c:pt idx="1554">
                  <c:v>15.54</c:v>
                </c:pt>
                <c:pt idx="1555">
                  <c:v>15.55</c:v>
                </c:pt>
                <c:pt idx="1556">
                  <c:v>15.56</c:v>
                </c:pt>
                <c:pt idx="1557">
                  <c:v>15.57</c:v>
                </c:pt>
                <c:pt idx="1558">
                  <c:v>15.58</c:v>
                </c:pt>
                <c:pt idx="1559">
                  <c:v>15.59</c:v>
                </c:pt>
                <c:pt idx="1560">
                  <c:v>15.6</c:v>
                </c:pt>
                <c:pt idx="1561">
                  <c:v>15.61</c:v>
                </c:pt>
                <c:pt idx="1562">
                  <c:v>15.62</c:v>
                </c:pt>
                <c:pt idx="1563">
                  <c:v>15.63</c:v>
                </c:pt>
                <c:pt idx="1564">
                  <c:v>15.64</c:v>
                </c:pt>
                <c:pt idx="1565">
                  <c:v>15.65</c:v>
                </c:pt>
                <c:pt idx="1566">
                  <c:v>15.66</c:v>
                </c:pt>
                <c:pt idx="1567">
                  <c:v>15.67</c:v>
                </c:pt>
                <c:pt idx="1568">
                  <c:v>15.68</c:v>
                </c:pt>
                <c:pt idx="1569">
                  <c:v>15.69</c:v>
                </c:pt>
                <c:pt idx="1570">
                  <c:v>15.7</c:v>
                </c:pt>
                <c:pt idx="1571">
                  <c:v>15.71</c:v>
                </c:pt>
                <c:pt idx="1572">
                  <c:v>15.72</c:v>
                </c:pt>
                <c:pt idx="1573">
                  <c:v>15.73</c:v>
                </c:pt>
                <c:pt idx="1574">
                  <c:v>15.74</c:v>
                </c:pt>
                <c:pt idx="1575">
                  <c:v>15.75</c:v>
                </c:pt>
                <c:pt idx="1576">
                  <c:v>15.76</c:v>
                </c:pt>
                <c:pt idx="1577">
                  <c:v>15.77</c:v>
                </c:pt>
                <c:pt idx="1578">
                  <c:v>15.78</c:v>
                </c:pt>
                <c:pt idx="1579">
                  <c:v>15.79</c:v>
                </c:pt>
                <c:pt idx="1580">
                  <c:v>15.8</c:v>
                </c:pt>
                <c:pt idx="1581">
                  <c:v>15.81</c:v>
                </c:pt>
                <c:pt idx="1582">
                  <c:v>15.82</c:v>
                </c:pt>
                <c:pt idx="1583">
                  <c:v>15.83</c:v>
                </c:pt>
                <c:pt idx="1584">
                  <c:v>15.84</c:v>
                </c:pt>
                <c:pt idx="1585">
                  <c:v>15.85</c:v>
                </c:pt>
                <c:pt idx="1586">
                  <c:v>15.86</c:v>
                </c:pt>
                <c:pt idx="1587">
                  <c:v>15.87</c:v>
                </c:pt>
                <c:pt idx="1588">
                  <c:v>15.88</c:v>
                </c:pt>
                <c:pt idx="1589">
                  <c:v>15.89</c:v>
                </c:pt>
                <c:pt idx="1590">
                  <c:v>15.9</c:v>
                </c:pt>
                <c:pt idx="1591">
                  <c:v>15.91</c:v>
                </c:pt>
                <c:pt idx="1592">
                  <c:v>15.92</c:v>
                </c:pt>
                <c:pt idx="1593">
                  <c:v>15.93</c:v>
                </c:pt>
                <c:pt idx="1594">
                  <c:v>15.94</c:v>
                </c:pt>
                <c:pt idx="1595">
                  <c:v>15.95</c:v>
                </c:pt>
                <c:pt idx="1596">
                  <c:v>15.96</c:v>
                </c:pt>
                <c:pt idx="1597">
                  <c:v>15.97</c:v>
                </c:pt>
                <c:pt idx="1598">
                  <c:v>15.98</c:v>
                </c:pt>
                <c:pt idx="1599">
                  <c:v>15.99</c:v>
                </c:pt>
                <c:pt idx="1600">
                  <c:v>16</c:v>
                </c:pt>
                <c:pt idx="1601">
                  <c:v>16.010000000000002</c:v>
                </c:pt>
                <c:pt idx="1602">
                  <c:v>16.02</c:v>
                </c:pt>
                <c:pt idx="1603">
                  <c:v>16.03</c:v>
                </c:pt>
                <c:pt idx="1604">
                  <c:v>16.04</c:v>
                </c:pt>
                <c:pt idx="1605">
                  <c:v>16.05</c:v>
                </c:pt>
                <c:pt idx="1606">
                  <c:v>16.059999999999999</c:v>
                </c:pt>
                <c:pt idx="1607">
                  <c:v>16.07</c:v>
                </c:pt>
                <c:pt idx="1608">
                  <c:v>16.079999999999998</c:v>
                </c:pt>
                <c:pt idx="1609">
                  <c:v>16.09</c:v>
                </c:pt>
                <c:pt idx="1610">
                  <c:v>16.100000000000001</c:v>
                </c:pt>
                <c:pt idx="1611">
                  <c:v>16.11</c:v>
                </c:pt>
                <c:pt idx="1612">
                  <c:v>16.12</c:v>
                </c:pt>
                <c:pt idx="1613">
                  <c:v>16.13</c:v>
                </c:pt>
                <c:pt idx="1614">
                  <c:v>16.14</c:v>
                </c:pt>
                <c:pt idx="1615">
                  <c:v>16.149999999999999</c:v>
                </c:pt>
                <c:pt idx="1616">
                  <c:v>16.16</c:v>
                </c:pt>
                <c:pt idx="1617">
                  <c:v>16.170000000000002</c:v>
                </c:pt>
                <c:pt idx="1618">
                  <c:v>16.18</c:v>
                </c:pt>
                <c:pt idx="1619">
                  <c:v>16.190000000000001</c:v>
                </c:pt>
                <c:pt idx="1620">
                  <c:v>16.2</c:v>
                </c:pt>
                <c:pt idx="1621">
                  <c:v>16.21</c:v>
                </c:pt>
                <c:pt idx="1622">
                  <c:v>16.22</c:v>
                </c:pt>
                <c:pt idx="1623">
                  <c:v>16.23</c:v>
                </c:pt>
                <c:pt idx="1624">
                  <c:v>16.239999999999998</c:v>
                </c:pt>
                <c:pt idx="1625">
                  <c:v>16.25</c:v>
                </c:pt>
                <c:pt idx="1626">
                  <c:v>16.260000000000002</c:v>
                </c:pt>
                <c:pt idx="1627">
                  <c:v>16.27</c:v>
                </c:pt>
                <c:pt idx="1628">
                  <c:v>16.28</c:v>
                </c:pt>
                <c:pt idx="1629">
                  <c:v>16.29</c:v>
                </c:pt>
                <c:pt idx="1630">
                  <c:v>16.3</c:v>
                </c:pt>
                <c:pt idx="1631">
                  <c:v>16.309999999999999</c:v>
                </c:pt>
                <c:pt idx="1632">
                  <c:v>16.32</c:v>
                </c:pt>
                <c:pt idx="1633">
                  <c:v>16.329999999999998</c:v>
                </c:pt>
                <c:pt idx="1634">
                  <c:v>16.34</c:v>
                </c:pt>
                <c:pt idx="1635">
                  <c:v>16.350000000000001</c:v>
                </c:pt>
                <c:pt idx="1636">
                  <c:v>16.36</c:v>
                </c:pt>
                <c:pt idx="1637">
                  <c:v>16.37</c:v>
                </c:pt>
                <c:pt idx="1638">
                  <c:v>16.38</c:v>
                </c:pt>
                <c:pt idx="1639">
                  <c:v>16.39</c:v>
                </c:pt>
                <c:pt idx="1640">
                  <c:v>16.399999999999999</c:v>
                </c:pt>
                <c:pt idx="1641">
                  <c:v>16.41</c:v>
                </c:pt>
                <c:pt idx="1642">
                  <c:v>16.420000000000002</c:v>
                </c:pt>
                <c:pt idx="1643">
                  <c:v>16.43</c:v>
                </c:pt>
                <c:pt idx="1644">
                  <c:v>16.440000000000001</c:v>
                </c:pt>
                <c:pt idx="1645">
                  <c:v>16.45</c:v>
                </c:pt>
                <c:pt idx="1646">
                  <c:v>16.46</c:v>
                </c:pt>
                <c:pt idx="1647">
                  <c:v>16.47</c:v>
                </c:pt>
                <c:pt idx="1648">
                  <c:v>16.48</c:v>
                </c:pt>
                <c:pt idx="1649">
                  <c:v>16.489999999999998</c:v>
                </c:pt>
                <c:pt idx="1650">
                  <c:v>16.5</c:v>
                </c:pt>
                <c:pt idx="1651">
                  <c:v>16.510000000000002</c:v>
                </c:pt>
                <c:pt idx="1652">
                  <c:v>16.52</c:v>
                </c:pt>
                <c:pt idx="1653">
                  <c:v>16.53</c:v>
                </c:pt>
                <c:pt idx="1654">
                  <c:v>16.54</c:v>
                </c:pt>
                <c:pt idx="1655">
                  <c:v>16.55</c:v>
                </c:pt>
                <c:pt idx="1656">
                  <c:v>16.559999999999999</c:v>
                </c:pt>
                <c:pt idx="1657">
                  <c:v>16.57</c:v>
                </c:pt>
                <c:pt idx="1658">
                  <c:v>16.579999999999998</c:v>
                </c:pt>
                <c:pt idx="1659">
                  <c:v>16.59</c:v>
                </c:pt>
                <c:pt idx="1660">
                  <c:v>16.600000000000001</c:v>
                </c:pt>
                <c:pt idx="1661">
                  <c:v>16.61</c:v>
                </c:pt>
                <c:pt idx="1662">
                  <c:v>16.62</c:v>
                </c:pt>
                <c:pt idx="1663">
                  <c:v>16.63</c:v>
                </c:pt>
                <c:pt idx="1664">
                  <c:v>16.64</c:v>
                </c:pt>
                <c:pt idx="1665">
                  <c:v>16.649999999999999</c:v>
                </c:pt>
                <c:pt idx="1666">
                  <c:v>16.66</c:v>
                </c:pt>
                <c:pt idx="1667">
                  <c:v>16.670000000000002</c:v>
                </c:pt>
                <c:pt idx="1668">
                  <c:v>16.68</c:v>
                </c:pt>
                <c:pt idx="1669">
                  <c:v>16.690000000000001</c:v>
                </c:pt>
                <c:pt idx="1670">
                  <c:v>16.7</c:v>
                </c:pt>
                <c:pt idx="1671">
                  <c:v>16.71</c:v>
                </c:pt>
                <c:pt idx="1672">
                  <c:v>16.72</c:v>
                </c:pt>
                <c:pt idx="1673">
                  <c:v>16.73</c:v>
                </c:pt>
                <c:pt idx="1674">
                  <c:v>16.739999999999998</c:v>
                </c:pt>
                <c:pt idx="1675">
                  <c:v>16.75</c:v>
                </c:pt>
                <c:pt idx="1676">
                  <c:v>16.760000000000002</c:v>
                </c:pt>
                <c:pt idx="1677">
                  <c:v>16.77</c:v>
                </c:pt>
                <c:pt idx="1678">
                  <c:v>16.78</c:v>
                </c:pt>
                <c:pt idx="1679">
                  <c:v>16.79</c:v>
                </c:pt>
                <c:pt idx="1680">
                  <c:v>16.8</c:v>
                </c:pt>
                <c:pt idx="1681">
                  <c:v>16.809999999999999</c:v>
                </c:pt>
                <c:pt idx="1682">
                  <c:v>16.82</c:v>
                </c:pt>
                <c:pt idx="1683">
                  <c:v>16.829999999999998</c:v>
                </c:pt>
                <c:pt idx="1684">
                  <c:v>16.84</c:v>
                </c:pt>
                <c:pt idx="1685">
                  <c:v>16.850000000000001</c:v>
                </c:pt>
                <c:pt idx="1686">
                  <c:v>16.86</c:v>
                </c:pt>
                <c:pt idx="1687">
                  <c:v>16.87</c:v>
                </c:pt>
                <c:pt idx="1688">
                  <c:v>16.88</c:v>
                </c:pt>
                <c:pt idx="1689">
                  <c:v>16.89</c:v>
                </c:pt>
                <c:pt idx="1690">
                  <c:v>16.899999999999999</c:v>
                </c:pt>
                <c:pt idx="1691">
                  <c:v>16.91</c:v>
                </c:pt>
                <c:pt idx="1692">
                  <c:v>16.920000000000002</c:v>
                </c:pt>
                <c:pt idx="1693">
                  <c:v>16.93</c:v>
                </c:pt>
                <c:pt idx="1694">
                  <c:v>16.940000000000001</c:v>
                </c:pt>
                <c:pt idx="1695">
                  <c:v>16.95</c:v>
                </c:pt>
                <c:pt idx="1696">
                  <c:v>16.96</c:v>
                </c:pt>
                <c:pt idx="1697">
                  <c:v>16.97</c:v>
                </c:pt>
                <c:pt idx="1698">
                  <c:v>16.98</c:v>
                </c:pt>
                <c:pt idx="1699">
                  <c:v>16.989999999999998</c:v>
                </c:pt>
                <c:pt idx="1700">
                  <c:v>17</c:v>
                </c:pt>
                <c:pt idx="1701">
                  <c:v>17.010000000000002</c:v>
                </c:pt>
                <c:pt idx="1702">
                  <c:v>17.02</c:v>
                </c:pt>
                <c:pt idx="1703">
                  <c:v>17.03</c:v>
                </c:pt>
                <c:pt idx="1704">
                  <c:v>17.04</c:v>
                </c:pt>
                <c:pt idx="1705">
                  <c:v>17.05</c:v>
                </c:pt>
                <c:pt idx="1706">
                  <c:v>17.059999999999999</c:v>
                </c:pt>
                <c:pt idx="1707">
                  <c:v>17.07</c:v>
                </c:pt>
                <c:pt idx="1708">
                  <c:v>17.079999999999998</c:v>
                </c:pt>
                <c:pt idx="1709">
                  <c:v>17.09</c:v>
                </c:pt>
                <c:pt idx="1710">
                  <c:v>17.100000000000001</c:v>
                </c:pt>
                <c:pt idx="1711">
                  <c:v>17.11</c:v>
                </c:pt>
                <c:pt idx="1712">
                  <c:v>17.12</c:v>
                </c:pt>
                <c:pt idx="1713">
                  <c:v>17.13</c:v>
                </c:pt>
                <c:pt idx="1714">
                  <c:v>17.14</c:v>
                </c:pt>
                <c:pt idx="1715">
                  <c:v>17.149999999999999</c:v>
                </c:pt>
                <c:pt idx="1716">
                  <c:v>17.16</c:v>
                </c:pt>
                <c:pt idx="1717">
                  <c:v>17.170000000000002</c:v>
                </c:pt>
                <c:pt idx="1718">
                  <c:v>17.18</c:v>
                </c:pt>
                <c:pt idx="1719">
                  <c:v>17.190000000000001</c:v>
                </c:pt>
                <c:pt idx="1720">
                  <c:v>17.2</c:v>
                </c:pt>
                <c:pt idx="1721">
                  <c:v>17.21</c:v>
                </c:pt>
                <c:pt idx="1722">
                  <c:v>17.22</c:v>
                </c:pt>
                <c:pt idx="1723">
                  <c:v>17.23</c:v>
                </c:pt>
                <c:pt idx="1724">
                  <c:v>17.239999999999998</c:v>
                </c:pt>
                <c:pt idx="1725">
                  <c:v>17.25</c:v>
                </c:pt>
                <c:pt idx="1726">
                  <c:v>17.260000000000002</c:v>
                </c:pt>
                <c:pt idx="1727">
                  <c:v>17.27</c:v>
                </c:pt>
                <c:pt idx="1728">
                  <c:v>17.28</c:v>
                </c:pt>
                <c:pt idx="1729">
                  <c:v>17.29</c:v>
                </c:pt>
                <c:pt idx="1730">
                  <c:v>17.3</c:v>
                </c:pt>
                <c:pt idx="1731">
                  <c:v>17.309999999999999</c:v>
                </c:pt>
                <c:pt idx="1732">
                  <c:v>17.32</c:v>
                </c:pt>
                <c:pt idx="1733">
                  <c:v>17.329999999999998</c:v>
                </c:pt>
                <c:pt idx="1734">
                  <c:v>17.34</c:v>
                </c:pt>
                <c:pt idx="1735">
                  <c:v>17.350000000000001</c:v>
                </c:pt>
                <c:pt idx="1736">
                  <c:v>17.36</c:v>
                </c:pt>
                <c:pt idx="1737">
                  <c:v>17.37</c:v>
                </c:pt>
                <c:pt idx="1738">
                  <c:v>17.38</c:v>
                </c:pt>
                <c:pt idx="1739">
                  <c:v>17.39</c:v>
                </c:pt>
                <c:pt idx="1740">
                  <c:v>17.399999999999999</c:v>
                </c:pt>
                <c:pt idx="1741">
                  <c:v>17.41</c:v>
                </c:pt>
                <c:pt idx="1742">
                  <c:v>17.420000000000002</c:v>
                </c:pt>
                <c:pt idx="1743">
                  <c:v>17.43</c:v>
                </c:pt>
                <c:pt idx="1744">
                  <c:v>17.440000000000001</c:v>
                </c:pt>
                <c:pt idx="1745">
                  <c:v>17.45</c:v>
                </c:pt>
                <c:pt idx="1746">
                  <c:v>17.46</c:v>
                </c:pt>
                <c:pt idx="1747">
                  <c:v>17.47</c:v>
                </c:pt>
                <c:pt idx="1748">
                  <c:v>17.48</c:v>
                </c:pt>
                <c:pt idx="1749">
                  <c:v>17.489999999999998</c:v>
                </c:pt>
                <c:pt idx="1750">
                  <c:v>17.5</c:v>
                </c:pt>
                <c:pt idx="1751">
                  <c:v>17.510000000000002</c:v>
                </c:pt>
                <c:pt idx="1752">
                  <c:v>17.52</c:v>
                </c:pt>
                <c:pt idx="1753">
                  <c:v>17.53</c:v>
                </c:pt>
                <c:pt idx="1754">
                  <c:v>17.54</c:v>
                </c:pt>
                <c:pt idx="1755">
                  <c:v>17.55</c:v>
                </c:pt>
                <c:pt idx="1756">
                  <c:v>17.559999999999999</c:v>
                </c:pt>
                <c:pt idx="1757">
                  <c:v>17.57</c:v>
                </c:pt>
                <c:pt idx="1758">
                  <c:v>17.579999999999998</c:v>
                </c:pt>
                <c:pt idx="1759">
                  <c:v>17.59</c:v>
                </c:pt>
                <c:pt idx="1760">
                  <c:v>17.600000000000001</c:v>
                </c:pt>
                <c:pt idx="1761">
                  <c:v>17.61</c:v>
                </c:pt>
                <c:pt idx="1762">
                  <c:v>17.62</c:v>
                </c:pt>
                <c:pt idx="1763">
                  <c:v>17.63</c:v>
                </c:pt>
                <c:pt idx="1764">
                  <c:v>17.64</c:v>
                </c:pt>
                <c:pt idx="1765">
                  <c:v>17.649999999999999</c:v>
                </c:pt>
                <c:pt idx="1766">
                  <c:v>17.66</c:v>
                </c:pt>
                <c:pt idx="1767">
                  <c:v>17.670000000000002</c:v>
                </c:pt>
                <c:pt idx="1768">
                  <c:v>17.68</c:v>
                </c:pt>
                <c:pt idx="1769">
                  <c:v>17.690000000000001</c:v>
                </c:pt>
                <c:pt idx="1770">
                  <c:v>17.7</c:v>
                </c:pt>
                <c:pt idx="1771">
                  <c:v>17.71</c:v>
                </c:pt>
                <c:pt idx="1772">
                  <c:v>17.72</c:v>
                </c:pt>
                <c:pt idx="1773">
                  <c:v>17.73</c:v>
                </c:pt>
                <c:pt idx="1774">
                  <c:v>17.739999999999998</c:v>
                </c:pt>
                <c:pt idx="1775">
                  <c:v>17.75</c:v>
                </c:pt>
                <c:pt idx="1776">
                  <c:v>17.760000000000002</c:v>
                </c:pt>
                <c:pt idx="1777">
                  <c:v>17.77</c:v>
                </c:pt>
                <c:pt idx="1778">
                  <c:v>17.78</c:v>
                </c:pt>
                <c:pt idx="1779">
                  <c:v>17.79</c:v>
                </c:pt>
                <c:pt idx="1780">
                  <c:v>17.8</c:v>
                </c:pt>
                <c:pt idx="1781">
                  <c:v>17.809999999999999</c:v>
                </c:pt>
                <c:pt idx="1782">
                  <c:v>17.82</c:v>
                </c:pt>
                <c:pt idx="1783">
                  <c:v>17.829999999999998</c:v>
                </c:pt>
                <c:pt idx="1784">
                  <c:v>17.84</c:v>
                </c:pt>
                <c:pt idx="1785">
                  <c:v>17.850000000000001</c:v>
                </c:pt>
                <c:pt idx="1786">
                  <c:v>17.86</c:v>
                </c:pt>
                <c:pt idx="1787">
                  <c:v>17.87</c:v>
                </c:pt>
                <c:pt idx="1788">
                  <c:v>17.88</c:v>
                </c:pt>
                <c:pt idx="1789">
                  <c:v>17.89</c:v>
                </c:pt>
                <c:pt idx="1790">
                  <c:v>17.899999999999999</c:v>
                </c:pt>
                <c:pt idx="1791">
                  <c:v>17.91</c:v>
                </c:pt>
                <c:pt idx="1792">
                  <c:v>17.920000000000002</c:v>
                </c:pt>
                <c:pt idx="1793">
                  <c:v>17.93</c:v>
                </c:pt>
                <c:pt idx="1794">
                  <c:v>17.940000000000001</c:v>
                </c:pt>
                <c:pt idx="1795">
                  <c:v>17.95</c:v>
                </c:pt>
                <c:pt idx="1796">
                  <c:v>17.96</c:v>
                </c:pt>
                <c:pt idx="1797">
                  <c:v>17.97</c:v>
                </c:pt>
                <c:pt idx="1798">
                  <c:v>17.98</c:v>
                </c:pt>
                <c:pt idx="1799">
                  <c:v>17.989999999999998</c:v>
                </c:pt>
                <c:pt idx="1800">
                  <c:v>18</c:v>
                </c:pt>
                <c:pt idx="1801">
                  <c:v>18.010000000000002</c:v>
                </c:pt>
                <c:pt idx="1802">
                  <c:v>18.02</c:v>
                </c:pt>
                <c:pt idx="1803">
                  <c:v>18.03</c:v>
                </c:pt>
                <c:pt idx="1804">
                  <c:v>18.04</c:v>
                </c:pt>
                <c:pt idx="1805">
                  <c:v>18.05</c:v>
                </c:pt>
                <c:pt idx="1806">
                  <c:v>18.059999999999999</c:v>
                </c:pt>
                <c:pt idx="1807">
                  <c:v>18.07</c:v>
                </c:pt>
                <c:pt idx="1808">
                  <c:v>18.079999999999998</c:v>
                </c:pt>
                <c:pt idx="1809">
                  <c:v>18.09</c:v>
                </c:pt>
                <c:pt idx="1810">
                  <c:v>18.100000000000001</c:v>
                </c:pt>
                <c:pt idx="1811">
                  <c:v>18.11</c:v>
                </c:pt>
                <c:pt idx="1812">
                  <c:v>18.12</c:v>
                </c:pt>
                <c:pt idx="1813">
                  <c:v>18.13</c:v>
                </c:pt>
                <c:pt idx="1814">
                  <c:v>18.14</c:v>
                </c:pt>
                <c:pt idx="1815">
                  <c:v>18.149999999999999</c:v>
                </c:pt>
                <c:pt idx="1816">
                  <c:v>18.16</c:v>
                </c:pt>
                <c:pt idx="1817">
                  <c:v>18.170000000000002</c:v>
                </c:pt>
                <c:pt idx="1818">
                  <c:v>18.18</c:v>
                </c:pt>
                <c:pt idx="1819">
                  <c:v>18.190000000000001</c:v>
                </c:pt>
                <c:pt idx="1820">
                  <c:v>18.2</c:v>
                </c:pt>
                <c:pt idx="1821">
                  <c:v>18.21</c:v>
                </c:pt>
                <c:pt idx="1822">
                  <c:v>18.22</c:v>
                </c:pt>
                <c:pt idx="1823">
                  <c:v>18.23</c:v>
                </c:pt>
                <c:pt idx="1824">
                  <c:v>18.239999999999998</c:v>
                </c:pt>
                <c:pt idx="1825">
                  <c:v>18.25</c:v>
                </c:pt>
                <c:pt idx="1826">
                  <c:v>18.260000000000002</c:v>
                </c:pt>
                <c:pt idx="1827">
                  <c:v>18.27</c:v>
                </c:pt>
                <c:pt idx="1828">
                  <c:v>18.28</c:v>
                </c:pt>
                <c:pt idx="1829">
                  <c:v>18.29</c:v>
                </c:pt>
                <c:pt idx="1830">
                  <c:v>18.3</c:v>
                </c:pt>
                <c:pt idx="1831">
                  <c:v>18.309999999999999</c:v>
                </c:pt>
                <c:pt idx="1832">
                  <c:v>18.32</c:v>
                </c:pt>
                <c:pt idx="1833">
                  <c:v>18.329999999999998</c:v>
                </c:pt>
                <c:pt idx="1834">
                  <c:v>18.34</c:v>
                </c:pt>
                <c:pt idx="1835">
                  <c:v>18.350000000000001</c:v>
                </c:pt>
                <c:pt idx="1836">
                  <c:v>18.36</c:v>
                </c:pt>
                <c:pt idx="1837">
                  <c:v>18.37</c:v>
                </c:pt>
                <c:pt idx="1838">
                  <c:v>18.38</c:v>
                </c:pt>
                <c:pt idx="1839">
                  <c:v>18.39</c:v>
                </c:pt>
                <c:pt idx="1840">
                  <c:v>18.399999999999999</c:v>
                </c:pt>
                <c:pt idx="1841">
                  <c:v>18.41</c:v>
                </c:pt>
                <c:pt idx="1842">
                  <c:v>18.420000000000002</c:v>
                </c:pt>
                <c:pt idx="1843">
                  <c:v>18.43</c:v>
                </c:pt>
                <c:pt idx="1844">
                  <c:v>18.440000000000001</c:v>
                </c:pt>
                <c:pt idx="1845">
                  <c:v>18.45</c:v>
                </c:pt>
                <c:pt idx="1846">
                  <c:v>18.46</c:v>
                </c:pt>
                <c:pt idx="1847">
                  <c:v>18.47</c:v>
                </c:pt>
                <c:pt idx="1848">
                  <c:v>18.48</c:v>
                </c:pt>
                <c:pt idx="1849">
                  <c:v>18.489999999999998</c:v>
                </c:pt>
                <c:pt idx="1850">
                  <c:v>18.5</c:v>
                </c:pt>
                <c:pt idx="1851">
                  <c:v>18.510000000000002</c:v>
                </c:pt>
                <c:pt idx="1852">
                  <c:v>18.52</c:v>
                </c:pt>
                <c:pt idx="1853">
                  <c:v>18.53</c:v>
                </c:pt>
                <c:pt idx="1854">
                  <c:v>18.54</c:v>
                </c:pt>
                <c:pt idx="1855">
                  <c:v>18.55</c:v>
                </c:pt>
                <c:pt idx="1856">
                  <c:v>18.559999999999999</c:v>
                </c:pt>
                <c:pt idx="1857">
                  <c:v>18.57</c:v>
                </c:pt>
                <c:pt idx="1858">
                  <c:v>18.579999999999998</c:v>
                </c:pt>
                <c:pt idx="1859">
                  <c:v>18.59</c:v>
                </c:pt>
                <c:pt idx="1860">
                  <c:v>18.600000000000001</c:v>
                </c:pt>
                <c:pt idx="1861">
                  <c:v>18.61</c:v>
                </c:pt>
                <c:pt idx="1862">
                  <c:v>18.62</c:v>
                </c:pt>
                <c:pt idx="1863">
                  <c:v>18.63</c:v>
                </c:pt>
                <c:pt idx="1864">
                  <c:v>18.64</c:v>
                </c:pt>
                <c:pt idx="1865">
                  <c:v>18.649999999999999</c:v>
                </c:pt>
                <c:pt idx="1866">
                  <c:v>18.66</c:v>
                </c:pt>
                <c:pt idx="1867">
                  <c:v>18.670000000000002</c:v>
                </c:pt>
                <c:pt idx="1868">
                  <c:v>18.68</c:v>
                </c:pt>
                <c:pt idx="1869">
                  <c:v>18.690000000000001</c:v>
                </c:pt>
                <c:pt idx="1870">
                  <c:v>18.7</c:v>
                </c:pt>
                <c:pt idx="1871">
                  <c:v>18.71</c:v>
                </c:pt>
                <c:pt idx="1872">
                  <c:v>18.72</c:v>
                </c:pt>
                <c:pt idx="1873">
                  <c:v>18.73</c:v>
                </c:pt>
                <c:pt idx="1874">
                  <c:v>18.739999999999998</c:v>
                </c:pt>
                <c:pt idx="1875">
                  <c:v>18.75</c:v>
                </c:pt>
                <c:pt idx="1876">
                  <c:v>18.760000000000002</c:v>
                </c:pt>
                <c:pt idx="1877">
                  <c:v>18.77</c:v>
                </c:pt>
                <c:pt idx="1878">
                  <c:v>18.78</c:v>
                </c:pt>
                <c:pt idx="1879">
                  <c:v>18.79</c:v>
                </c:pt>
                <c:pt idx="1880">
                  <c:v>18.8</c:v>
                </c:pt>
                <c:pt idx="1881">
                  <c:v>18.809999999999999</c:v>
                </c:pt>
                <c:pt idx="1882">
                  <c:v>18.82</c:v>
                </c:pt>
                <c:pt idx="1883">
                  <c:v>18.829999999999998</c:v>
                </c:pt>
                <c:pt idx="1884">
                  <c:v>18.84</c:v>
                </c:pt>
                <c:pt idx="1885">
                  <c:v>18.850000000000001</c:v>
                </c:pt>
                <c:pt idx="1886">
                  <c:v>18.86</c:v>
                </c:pt>
                <c:pt idx="1887">
                  <c:v>18.87</c:v>
                </c:pt>
                <c:pt idx="1888">
                  <c:v>18.88</c:v>
                </c:pt>
                <c:pt idx="1889">
                  <c:v>18.89</c:v>
                </c:pt>
                <c:pt idx="1890">
                  <c:v>18.899999999999999</c:v>
                </c:pt>
                <c:pt idx="1891">
                  <c:v>18.91</c:v>
                </c:pt>
                <c:pt idx="1892">
                  <c:v>18.920000000000002</c:v>
                </c:pt>
                <c:pt idx="1893">
                  <c:v>18.93</c:v>
                </c:pt>
                <c:pt idx="1894">
                  <c:v>18.940000000000001</c:v>
                </c:pt>
                <c:pt idx="1895">
                  <c:v>18.95</c:v>
                </c:pt>
                <c:pt idx="1896">
                  <c:v>18.96</c:v>
                </c:pt>
                <c:pt idx="1897">
                  <c:v>18.97</c:v>
                </c:pt>
                <c:pt idx="1898">
                  <c:v>18.98</c:v>
                </c:pt>
                <c:pt idx="1899">
                  <c:v>18.989999999999998</c:v>
                </c:pt>
                <c:pt idx="1900">
                  <c:v>19</c:v>
                </c:pt>
                <c:pt idx="1901">
                  <c:v>19.010000000000002</c:v>
                </c:pt>
                <c:pt idx="1902">
                  <c:v>19.02</c:v>
                </c:pt>
                <c:pt idx="1903">
                  <c:v>19.03</c:v>
                </c:pt>
                <c:pt idx="1904">
                  <c:v>19.04</c:v>
                </c:pt>
                <c:pt idx="1905">
                  <c:v>19.05</c:v>
                </c:pt>
                <c:pt idx="1906">
                  <c:v>19.059999999999999</c:v>
                </c:pt>
                <c:pt idx="1907">
                  <c:v>19.07</c:v>
                </c:pt>
                <c:pt idx="1908">
                  <c:v>19.079999999999998</c:v>
                </c:pt>
                <c:pt idx="1909">
                  <c:v>19.09</c:v>
                </c:pt>
                <c:pt idx="1910">
                  <c:v>19.100000000000001</c:v>
                </c:pt>
                <c:pt idx="1911">
                  <c:v>19.11</c:v>
                </c:pt>
                <c:pt idx="1912">
                  <c:v>19.12</c:v>
                </c:pt>
                <c:pt idx="1913">
                  <c:v>19.13</c:v>
                </c:pt>
                <c:pt idx="1914">
                  <c:v>19.14</c:v>
                </c:pt>
                <c:pt idx="1915">
                  <c:v>19.149999999999999</c:v>
                </c:pt>
                <c:pt idx="1916">
                  <c:v>19.16</c:v>
                </c:pt>
                <c:pt idx="1917">
                  <c:v>19.170000000000002</c:v>
                </c:pt>
                <c:pt idx="1918">
                  <c:v>19.18</c:v>
                </c:pt>
                <c:pt idx="1919">
                  <c:v>19.190000000000001</c:v>
                </c:pt>
                <c:pt idx="1920">
                  <c:v>19.2</c:v>
                </c:pt>
                <c:pt idx="1921">
                  <c:v>19.21</c:v>
                </c:pt>
                <c:pt idx="1922">
                  <c:v>19.22</c:v>
                </c:pt>
                <c:pt idx="1923">
                  <c:v>19.23</c:v>
                </c:pt>
                <c:pt idx="1924">
                  <c:v>19.239999999999998</c:v>
                </c:pt>
                <c:pt idx="1925">
                  <c:v>19.25</c:v>
                </c:pt>
                <c:pt idx="1926">
                  <c:v>19.260000000000002</c:v>
                </c:pt>
                <c:pt idx="1927">
                  <c:v>19.27</c:v>
                </c:pt>
                <c:pt idx="1928">
                  <c:v>19.28</c:v>
                </c:pt>
                <c:pt idx="1929">
                  <c:v>19.29</c:v>
                </c:pt>
                <c:pt idx="1930">
                  <c:v>19.3</c:v>
                </c:pt>
                <c:pt idx="1931">
                  <c:v>19.309999999999999</c:v>
                </c:pt>
                <c:pt idx="1932">
                  <c:v>19.32</c:v>
                </c:pt>
                <c:pt idx="1933">
                  <c:v>19.329999999999998</c:v>
                </c:pt>
                <c:pt idx="1934">
                  <c:v>19.34</c:v>
                </c:pt>
                <c:pt idx="1935">
                  <c:v>19.350000000000001</c:v>
                </c:pt>
                <c:pt idx="1936">
                  <c:v>19.36</c:v>
                </c:pt>
                <c:pt idx="1937">
                  <c:v>19.37</c:v>
                </c:pt>
                <c:pt idx="1938">
                  <c:v>19.38</c:v>
                </c:pt>
                <c:pt idx="1939">
                  <c:v>19.39</c:v>
                </c:pt>
                <c:pt idx="1940">
                  <c:v>19.399999999999999</c:v>
                </c:pt>
              </c:numCache>
            </c:numRef>
          </c:cat>
          <c:val>
            <c:numRef>
              <c:f>'Rocket Sim Data'!$C$2:$C$1942</c:f>
              <c:numCache>
                <c:formatCode>General</c:formatCode>
                <c:ptCount val="1941"/>
                <c:pt idx="0">
                  <c:v>0</c:v>
                </c:pt>
                <c:pt idx="1">
                  <c:v>57.512813000000001</c:v>
                </c:pt>
                <c:pt idx="2">
                  <c:v>115.02562500000001</c:v>
                </c:pt>
                <c:pt idx="3">
                  <c:v>172.53843800000001</c:v>
                </c:pt>
                <c:pt idx="4">
                  <c:v>230.05125000000001</c:v>
                </c:pt>
                <c:pt idx="5">
                  <c:v>287.56406299999998</c:v>
                </c:pt>
                <c:pt idx="6">
                  <c:v>345.07687499999997</c:v>
                </c:pt>
                <c:pt idx="7">
                  <c:v>402.58968800000002</c:v>
                </c:pt>
                <c:pt idx="8">
                  <c:v>460.10250000000002</c:v>
                </c:pt>
                <c:pt idx="9">
                  <c:v>517.61531300000001</c:v>
                </c:pt>
                <c:pt idx="10">
                  <c:v>554.04629899999998</c:v>
                </c:pt>
                <c:pt idx="11">
                  <c:v>558.85454600000003</c:v>
                </c:pt>
                <c:pt idx="12">
                  <c:v>563.66279399999996</c:v>
                </c:pt>
                <c:pt idx="13">
                  <c:v>568.47104100000001</c:v>
                </c:pt>
                <c:pt idx="14">
                  <c:v>573.27928899999995</c:v>
                </c:pt>
                <c:pt idx="15">
                  <c:v>578.087536</c:v>
                </c:pt>
                <c:pt idx="16">
                  <c:v>582.89578400000005</c:v>
                </c:pt>
                <c:pt idx="17">
                  <c:v>587.70403099999999</c:v>
                </c:pt>
                <c:pt idx="18">
                  <c:v>592.51227800000004</c:v>
                </c:pt>
                <c:pt idx="19">
                  <c:v>597.32052599999997</c:v>
                </c:pt>
                <c:pt idx="20">
                  <c:v>602.12877300000002</c:v>
                </c:pt>
                <c:pt idx="21">
                  <c:v>606.93702099999996</c:v>
                </c:pt>
                <c:pt idx="22">
                  <c:v>611.74526800000001</c:v>
                </c:pt>
                <c:pt idx="23">
                  <c:v>616.55351499999995</c:v>
                </c:pt>
                <c:pt idx="24">
                  <c:v>621.361763</c:v>
                </c:pt>
                <c:pt idx="25">
                  <c:v>626.17001000000005</c:v>
                </c:pt>
                <c:pt idx="26">
                  <c:v>630.97825799999998</c:v>
                </c:pt>
                <c:pt idx="27">
                  <c:v>635.78650500000003</c:v>
                </c:pt>
                <c:pt idx="28">
                  <c:v>640.59475299999997</c:v>
                </c:pt>
                <c:pt idx="29">
                  <c:v>645.40300000000002</c:v>
                </c:pt>
                <c:pt idx="30">
                  <c:v>647.243515</c:v>
                </c:pt>
                <c:pt idx="31">
                  <c:v>649.08403099999998</c:v>
                </c:pt>
                <c:pt idx="32">
                  <c:v>650.92454599999996</c:v>
                </c:pt>
                <c:pt idx="33">
                  <c:v>652.76506199999994</c:v>
                </c:pt>
                <c:pt idx="34">
                  <c:v>654.60557700000004</c:v>
                </c:pt>
                <c:pt idx="35">
                  <c:v>656.44609300000002</c:v>
                </c:pt>
                <c:pt idx="36">
                  <c:v>658.286608</c:v>
                </c:pt>
                <c:pt idx="37">
                  <c:v>660.12712399999998</c:v>
                </c:pt>
                <c:pt idx="38">
                  <c:v>661.96763899999996</c:v>
                </c:pt>
                <c:pt idx="39">
                  <c:v>663.80815500000006</c:v>
                </c:pt>
                <c:pt idx="40">
                  <c:v>665.64867000000004</c:v>
                </c:pt>
                <c:pt idx="41">
                  <c:v>667.48918600000002</c:v>
                </c:pt>
                <c:pt idx="42">
                  <c:v>669.329701</c:v>
                </c:pt>
                <c:pt idx="43">
                  <c:v>671.17021599999998</c:v>
                </c:pt>
                <c:pt idx="44">
                  <c:v>673.01073199999996</c:v>
                </c:pt>
                <c:pt idx="45">
                  <c:v>674.85124699999994</c:v>
                </c:pt>
                <c:pt idx="46">
                  <c:v>676.69176300000004</c:v>
                </c:pt>
                <c:pt idx="47">
                  <c:v>678.53227800000002</c:v>
                </c:pt>
                <c:pt idx="48">
                  <c:v>680.372794</c:v>
                </c:pt>
                <c:pt idx="49">
                  <c:v>682.18770800000004</c:v>
                </c:pt>
                <c:pt idx="50">
                  <c:v>683.98555399999998</c:v>
                </c:pt>
                <c:pt idx="51">
                  <c:v>685.78340000000003</c:v>
                </c:pt>
                <c:pt idx="52">
                  <c:v>687.58124599999996</c:v>
                </c:pt>
                <c:pt idx="53">
                  <c:v>689.37909200000001</c:v>
                </c:pt>
                <c:pt idx="54">
                  <c:v>691.17693799999995</c:v>
                </c:pt>
                <c:pt idx="55">
                  <c:v>692.974785</c:v>
                </c:pt>
                <c:pt idx="56">
                  <c:v>694.77263100000005</c:v>
                </c:pt>
                <c:pt idx="57">
                  <c:v>696.57047699999998</c:v>
                </c:pt>
                <c:pt idx="58">
                  <c:v>698.36832300000003</c:v>
                </c:pt>
                <c:pt idx="59">
                  <c:v>700.16616899999997</c:v>
                </c:pt>
                <c:pt idx="60">
                  <c:v>701.96401500000002</c:v>
                </c:pt>
                <c:pt idx="61">
                  <c:v>703.76186199999995</c:v>
                </c:pt>
                <c:pt idx="62">
                  <c:v>705.559708</c:v>
                </c:pt>
                <c:pt idx="63">
                  <c:v>707.35755400000005</c:v>
                </c:pt>
                <c:pt idx="64">
                  <c:v>709.15539999999999</c:v>
                </c:pt>
                <c:pt idx="65">
                  <c:v>710.95324600000004</c:v>
                </c:pt>
                <c:pt idx="66">
                  <c:v>712.75109199999997</c:v>
                </c:pt>
                <c:pt idx="67">
                  <c:v>714.54893800000002</c:v>
                </c:pt>
                <c:pt idx="68">
                  <c:v>716.302954</c:v>
                </c:pt>
                <c:pt idx="69">
                  <c:v>717.66249200000004</c:v>
                </c:pt>
                <c:pt idx="70">
                  <c:v>719.02203099999997</c:v>
                </c:pt>
                <c:pt idx="71">
                  <c:v>720.38156900000001</c:v>
                </c:pt>
                <c:pt idx="72">
                  <c:v>721.74110800000005</c:v>
                </c:pt>
                <c:pt idx="73">
                  <c:v>723.10064599999998</c:v>
                </c:pt>
                <c:pt idx="74">
                  <c:v>724.46018500000002</c:v>
                </c:pt>
                <c:pt idx="75">
                  <c:v>725.81972299999995</c:v>
                </c:pt>
                <c:pt idx="76">
                  <c:v>727.17926199999999</c:v>
                </c:pt>
                <c:pt idx="77">
                  <c:v>728.53880000000004</c:v>
                </c:pt>
                <c:pt idx="78">
                  <c:v>729.89833799999997</c:v>
                </c:pt>
                <c:pt idx="79">
                  <c:v>731.25787700000001</c:v>
                </c:pt>
                <c:pt idx="80">
                  <c:v>732.61741500000005</c:v>
                </c:pt>
                <c:pt idx="81">
                  <c:v>733.97695399999998</c:v>
                </c:pt>
                <c:pt idx="82">
                  <c:v>735.33649200000002</c:v>
                </c:pt>
                <c:pt idx="83">
                  <c:v>736.69603099999995</c:v>
                </c:pt>
                <c:pt idx="84">
                  <c:v>738.05556899999999</c:v>
                </c:pt>
                <c:pt idx="85">
                  <c:v>739.41510800000003</c:v>
                </c:pt>
                <c:pt idx="86">
                  <c:v>740.77464599999996</c:v>
                </c:pt>
                <c:pt idx="87">
                  <c:v>742.134185</c:v>
                </c:pt>
                <c:pt idx="88">
                  <c:v>743.35799999999995</c:v>
                </c:pt>
                <c:pt idx="89">
                  <c:v>744.49133300000005</c:v>
                </c:pt>
                <c:pt idx="90">
                  <c:v>745.62466700000004</c:v>
                </c:pt>
                <c:pt idx="91">
                  <c:v>746.75800000000004</c:v>
                </c:pt>
                <c:pt idx="92">
                  <c:v>747.89133300000003</c:v>
                </c:pt>
                <c:pt idx="93">
                  <c:v>749.02466700000002</c:v>
                </c:pt>
                <c:pt idx="94">
                  <c:v>750.15800000000002</c:v>
                </c:pt>
                <c:pt idx="95">
                  <c:v>751.29133300000001</c:v>
                </c:pt>
                <c:pt idx="96">
                  <c:v>752.424667</c:v>
                </c:pt>
                <c:pt idx="97">
                  <c:v>753.55799999999999</c:v>
                </c:pt>
                <c:pt idx="98">
                  <c:v>754.69133299999999</c:v>
                </c:pt>
                <c:pt idx="99">
                  <c:v>755.82466699999998</c:v>
                </c:pt>
                <c:pt idx="100">
                  <c:v>756.95799999999997</c:v>
                </c:pt>
                <c:pt idx="101">
                  <c:v>758.09133299999996</c:v>
                </c:pt>
                <c:pt idx="102">
                  <c:v>759.22466699999995</c:v>
                </c:pt>
                <c:pt idx="103">
                  <c:v>760.35799999999995</c:v>
                </c:pt>
                <c:pt idx="104">
                  <c:v>761.49133300000005</c:v>
                </c:pt>
                <c:pt idx="105">
                  <c:v>762.62466700000004</c:v>
                </c:pt>
                <c:pt idx="106">
                  <c:v>763.75800000000004</c:v>
                </c:pt>
                <c:pt idx="107">
                  <c:v>764.83406200000002</c:v>
                </c:pt>
                <c:pt idx="108">
                  <c:v>765.394677</c:v>
                </c:pt>
                <c:pt idx="109">
                  <c:v>765.95529199999999</c:v>
                </c:pt>
                <c:pt idx="110">
                  <c:v>766.51590799999997</c:v>
                </c:pt>
                <c:pt idx="111">
                  <c:v>767.07652299999995</c:v>
                </c:pt>
                <c:pt idx="112">
                  <c:v>767.63713800000005</c:v>
                </c:pt>
                <c:pt idx="113">
                  <c:v>768.19775400000003</c:v>
                </c:pt>
                <c:pt idx="114">
                  <c:v>768.75836900000002</c:v>
                </c:pt>
                <c:pt idx="115">
                  <c:v>769.318985</c:v>
                </c:pt>
                <c:pt idx="116">
                  <c:v>769.87959999999998</c:v>
                </c:pt>
                <c:pt idx="117">
                  <c:v>770.44021499999997</c:v>
                </c:pt>
                <c:pt idx="118">
                  <c:v>771.00083099999995</c:v>
                </c:pt>
                <c:pt idx="119">
                  <c:v>771.56144600000005</c:v>
                </c:pt>
                <c:pt idx="120">
                  <c:v>772.12206200000003</c:v>
                </c:pt>
                <c:pt idx="121">
                  <c:v>772.68267700000001</c:v>
                </c:pt>
                <c:pt idx="122">
                  <c:v>773.243292</c:v>
                </c:pt>
                <c:pt idx="123">
                  <c:v>773.80390799999998</c:v>
                </c:pt>
                <c:pt idx="124">
                  <c:v>774.36452299999996</c:v>
                </c:pt>
                <c:pt idx="125">
                  <c:v>774.92513799999995</c:v>
                </c:pt>
                <c:pt idx="126">
                  <c:v>775.48575400000004</c:v>
                </c:pt>
                <c:pt idx="127">
                  <c:v>776.02388699999995</c:v>
                </c:pt>
                <c:pt idx="128">
                  <c:v>776.54703099999995</c:v>
                </c:pt>
                <c:pt idx="129">
                  <c:v>777.07017499999995</c:v>
                </c:pt>
                <c:pt idx="130">
                  <c:v>777.59331999999995</c:v>
                </c:pt>
                <c:pt idx="131">
                  <c:v>778.11646399999995</c:v>
                </c:pt>
                <c:pt idx="132">
                  <c:v>778.63960799999995</c:v>
                </c:pt>
                <c:pt idx="133">
                  <c:v>779.16275299999995</c:v>
                </c:pt>
                <c:pt idx="134">
                  <c:v>779.68589699999995</c:v>
                </c:pt>
                <c:pt idx="135">
                  <c:v>780.20904099999996</c:v>
                </c:pt>
                <c:pt idx="136">
                  <c:v>780.73218599999996</c:v>
                </c:pt>
                <c:pt idx="137">
                  <c:v>781.25532999999996</c:v>
                </c:pt>
                <c:pt idx="138">
                  <c:v>781.77847399999996</c:v>
                </c:pt>
                <c:pt idx="139">
                  <c:v>782.30161899999996</c:v>
                </c:pt>
                <c:pt idx="140">
                  <c:v>782.82476299999996</c:v>
                </c:pt>
                <c:pt idx="141">
                  <c:v>783.34790699999996</c:v>
                </c:pt>
                <c:pt idx="142">
                  <c:v>783.87105199999996</c:v>
                </c:pt>
                <c:pt idx="143">
                  <c:v>784.39419599999997</c:v>
                </c:pt>
                <c:pt idx="144">
                  <c:v>784.91733999999997</c:v>
                </c:pt>
                <c:pt idx="145">
                  <c:v>785.44048499999997</c:v>
                </c:pt>
                <c:pt idx="146">
                  <c:v>785.89434400000005</c:v>
                </c:pt>
                <c:pt idx="147">
                  <c:v>786.07106199999998</c:v>
                </c:pt>
                <c:pt idx="148">
                  <c:v>786.24777900000004</c:v>
                </c:pt>
                <c:pt idx="149">
                  <c:v>786.42449699999997</c:v>
                </c:pt>
                <c:pt idx="150">
                  <c:v>786.60121500000002</c:v>
                </c:pt>
                <c:pt idx="151">
                  <c:v>786.77793299999996</c:v>
                </c:pt>
                <c:pt idx="152">
                  <c:v>786.95465100000001</c:v>
                </c:pt>
                <c:pt idx="153">
                  <c:v>787.13136899999995</c:v>
                </c:pt>
                <c:pt idx="154">
                  <c:v>787.308087</c:v>
                </c:pt>
                <c:pt idx="155">
                  <c:v>787.48480500000005</c:v>
                </c:pt>
                <c:pt idx="156">
                  <c:v>787.66152299999999</c:v>
                </c:pt>
                <c:pt idx="157">
                  <c:v>787.83824100000004</c:v>
                </c:pt>
                <c:pt idx="158">
                  <c:v>788.01495899999998</c:v>
                </c:pt>
                <c:pt idx="159">
                  <c:v>788.19167700000003</c:v>
                </c:pt>
                <c:pt idx="160">
                  <c:v>788.36839499999996</c:v>
                </c:pt>
                <c:pt idx="161">
                  <c:v>788.54511300000001</c:v>
                </c:pt>
                <c:pt idx="162">
                  <c:v>788.72183099999995</c:v>
                </c:pt>
                <c:pt idx="163">
                  <c:v>788.898549</c:v>
                </c:pt>
                <c:pt idx="164">
                  <c:v>789.07526700000005</c:v>
                </c:pt>
                <c:pt idx="165">
                  <c:v>789.25198499999999</c:v>
                </c:pt>
                <c:pt idx="166">
                  <c:v>789.29681500000004</c:v>
                </c:pt>
                <c:pt idx="167">
                  <c:v>789.285123</c:v>
                </c:pt>
                <c:pt idx="168">
                  <c:v>789.27343099999996</c:v>
                </c:pt>
                <c:pt idx="169">
                  <c:v>789.26173800000004</c:v>
                </c:pt>
                <c:pt idx="170">
                  <c:v>789.250046</c:v>
                </c:pt>
                <c:pt idx="171">
                  <c:v>789.23835399999996</c:v>
                </c:pt>
                <c:pt idx="172">
                  <c:v>789.22666200000003</c:v>
                </c:pt>
                <c:pt idx="173">
                  <c:v>789.214969</c:v>
                </c:pt>
                <c:pt idx="174">
                  <c:v>789.20327699999996</c:v>
                </c:pt>
                <c:pt idx="175">
                  <c:v>789.19158500000003</c:v>
                </c:pt>
                <c:pt idx="176">
                  <c:v>789.179892</c:v>
                </c:pt>
                <c:pt idx="177">
                  <c:v>789.16819999999996</c:v>
                </c:pt>
                <c:pt idx="178">
                  <c:v>789.15650800000003</c:v>
                </c:pt>
                <c:pt idx="179">
                  <c:v>789.14481499999999</c:v>
                </c:pt>
                <c:pt idx="180">
                  <c:v>789.13312299999996</c:v>
                </c:pt>
                <c:pt idx="181">
                  <c:v>789.12143100000003</c:v>
                </c:pt>
                <c:pt idx="182">
                  <c:v>789.10973799999999</c:v>
                </c:pt>
                <c:pt idx="183">
                  <c:v>789.09804599999995</c:v>
                </c:pt>
                <c:pt idx="184">
                  <c:v>789.08635400000003</c:v>
                </c:pt>
                <c:pt idx="185">
                  <c:v>788.62105099999997</c:v>
                </c:pt>
                <c:pt idx="186">
                  <c:v>786.34130800000003</c:v>
                </c:pt>
                <c:pt idx="187">
                  <c:v>784.06156399999998</c:v>
                </c:pt>
                <c:pt idx="188">
                  <c:v>781.78182100000004</c:v>
                </c:pt>
                <c:pt idx="189">
                  <c:v>779.50207699999999</c:v>
                </c:pt>
                <c:pt idx="190">
                  <c:v>777.22233300000005</c:v>
                </c:pt>
                <c:pt idx="191">
                  <c:v>774.94259</c:v>
                </c:pt>
                <c:pt idx="192">
                  <c:v>772.66284599999994</c:v>
                </c:pt>
                <c:pt idx="193">
                  <c:v>770.38310300000001</c:v>
                </c:pt>
                <c:pt idx="194">
                  <c:v>768.10335899999995</c:v>
                </c:pt>
                <c:pt idx="195">
                  <c:v>765.82361500000002</c:v>
                </c:pt>
                <c:pt idx="196">
                  <c:v>763.54387199999996</c:v>
                </c:pt>
                <c:pt idx="197">
                  <c:v>761.26412800000003</c:v>
                </c:pt>
                <c:pt idx="198">
                  <c:v>758.98438499999997</c:v>
                </c:pt>
                <c:pt idx="199">
                  <c:v>756.70464100000004</c:v>
                </c:pt>
                <c:pt idx="200">
                  <c:v>754.42489699999999</c:v>
                </c:pt>
                <c:pt idx="201">
                  <c:v>752.14515400000005</c:v>
                </c:pt>
                <c:pt idx="202">
                  <c:v>749.86541</c:v>
                </c:pt>
                <c:pt idx="203">
                  <c:v>747.58566699999994</c:v>
                </c:pt>
                <c:pt idx="204">
                  <c:v>745.30592300000001</c:v>
                </c:pt>
                <c:pt idx="205">
                  <c:v>742.17791799999998</c:v>
                </c:pt>
                <c:pt idx="206">
                  <c:v>738.68637100000001</c:v>
                </c:pt>
                <c:pt idx="207">
                  <c:v>735.19482500000004</c:v>
                </c:pt>
                <c:pt idx="208">
                  <c:v>731.70327799999995</c:v>
                </c:pt>
                <c:pt idx="209">
                  <c:v>728.21173199999998</c:v>
                </c:pt>
                <c:pt idx="210">
                  <c:v>724.72018600000001</c:v>
                </c:pt>
                <c:pt idx="211">
                  <c:v>721.22863900000004</c:v>
                </c:pt>
                <c:pt idx="212">
                  <c:v>717.73709299999996</c:v>
                </c:pt>
                <c:pt idx="213">
                  <c:v>714.24554599999999</c:v>
                </c:pt>
                <c:pt idx="214">
                  <c:v>710.75400000000002</c:v>
                </c:pt>
                <c:pt idx="215">
                  <c:v>707.26245400000005</c:v>
                </c:pt>
                <c:pt idx="216">
                  <c:v>703.77090699999997</c:v>
                </c:pt>
                <c:pt idx="217">
                  <c:v>700.27936099999999</c:v>
                </c:pt>
                <c:pt idx="218">
                  <c:v>696.78781400000003</c:v>
                </c:pt>
                <c:pt idx="219">
                  <c:v>693.29626800000005</c:v>
                </c:pt>
                <c:pt idx="220">
                  <c:v>689.80472199999997</c:v>
                </c:pt>
                <c:pt idx="221">
                  <c:v>686.313175</c:v>
                </c:pt>
                <c:pt idx="222">
                  <c:v>682.82162900000003</c:v>
                </c:pt>
                <c:pt idx="223">
                  <c:v>679.33008199999995</c:v>
                </c:pt>
                <c:pt idx="224">
                  <c:v>675.92946199999994</c:v>
                </c:pt>
                <c:pt idx="225">
                  <c:v>672.74099999999999</c:v>
                </c:pt>
                <c:pt idx="226">
                  <c:v>669.55253800000003</c:v>
                </c:pt>
                <c:pt idx="227">
                  <c:v>666.36407699999995</c:v>
                </c:pt>
                <c:pt idx="228">
                  <c:v>663.17561499999999</c:v>
                </c:pt>
                <c:pt idx="229">
                  <c:v>659.98715400000003</c:v>
                </c:pt>
                <c:pt idx="230">
                  <c:v>656.79869199999996</c:v>
                </c:pt>
                <c:pt idx="231">
                  <c:v>653.610231</c:v>
                </c:pt>
                <c:pt idx="232">
                  <c:v>650.42176900000004</c:v>
                </c:pt>
                <c:pt idx="233">
                  <c:v>647.23330799999997</c:v>
                </c:pt>
                <c:pt idx="234">
                  <c:v>644.04484600000001</c:v>
                </c:pt>
                <c:pt idx="235">
                  <c:v>640.85638500000005</c:v>
                </c:pt>
                <c:pt idx="236">
                  <c:v>637.66792299999997</c:v>
                </c:pt>
                <c:pt idx="237">
                  <c:v>634.47946200000001</c:v>
                </c:pt>
                <c:pt idx="238">
                  <c:v>631.29100000000005</c:v>
                </c:pt>
                <c:pt idx="239">
                  <c:v>628.10253799999998</c:v>
                </c:pt>
                <c:pt idx="240">
                  <c:v>624.91407700000002</c:v>
                </c:pt>
                <c:pt idx="241">
                  <c:v>621.72561499999995</c:v>
                </c:pt>
                <c:pt idx="242">
                  <c:v>618.53715399999999</c:v>
                </c:pt>
                <c:pt idx="243">
                  <c:v>615.34869200000003</c:v>
                </c:pt>
                <c:pt idx="244">
                  <c:v>612.38062100000002</c:v>
                </c:pt>
                <c:pt idx="245">
                  <c:v>609.46764599999995</c:v>
                </c:pt>
                <c:pt idx="246">
                  <c:v>606.55467199999998</c:v>
                </c:pt>
                <c:pt idx="247">
                  <c:v>603.64169700000002</c:v>
                </c:pt>
                <c:pt idx="248">
                  <c:v>600.72872299999995</c:v>
                </c:pt>
                <c:pt idx="249">
                  <c:v>597.81574899999998</c:v>
                </c:pt>
                <c:pt idx="250">
                  <c:v>594.90277400000002</c:v>
                </c:pt>
                <c:pt idx="251">
                  <c:v>591.98979999999995</c:v>
                </c:pt>
                <c:pt idx="252">
                  <c:v>589.07682599999998</c:v>
                </c:pt>
                <c:pt idx="253">
                  <c:v>586.16385100000002</c:v>
                </c:pt>
                <c:pt idx="254">
                  <c:v>583.25087699999995</c:v>
                </c:pt>
                <c:pt idx="255">
                  <c:v>580.33790299999998</c:v>
                </c:pt>
                <c:pt idx="256">
                  <c:v>577.42492800000002</c:v>
                </c:pt>
                <c:pt idx="257">
                  <c:v>574.51195399999995</c:v>
                </c:pt>
                <c:pt idx="258">
                  <c:v>571.59897899999999</c:v>
                </c:pt>
                <c:pt idx="259">
                  <c:v>568.68600500000002</c:v>
                </c:pt>
                <c:pt idx="260">
                  <c:v>565.77303099999995</c:v>
                </c:pt>
                <c:pt idx="261">
                  <c:v>562.86005599999999</c:v>
                </c:pt>
                <c:pt idx="262">
                  <c:v>559.94708200000002</c:v>
                </c:pt>
                <c:pt idx="263">
                  <c:v>557.07312300000001</c:v>
                </c:pt>
                <c:pt idx="264">
                  <c:v>554.29020000000003</c:v>
                </c:pt>
                <c:pt idx="265">
                  <c:v>551.50727700000004</c:v>
                </c:pt>
                <c:pt idx="266">
                  <c:v>548.72435399999995</c:v>
                </c:pt>
                <c:pt idx="267">
                  <c:v>545.94143099999997</c:v>
                </c:pt>
                <c:pt idx="268">
                  <c:v>543.15850799999998</c:v>
                </c:pt>
                <c:pt idx="269">
                  <c:v>540.375585</c:v>
                </c:pt>
                <c:pt idx="270">
                  <c:v>537.59266200000002</c:v>
                </c:pt>
                <c:pt idx="271">
                  <c:v>534.80973800000004</c:v>
                </c:pt>
                <c:pt idx="272">
                  <c:v>532.02681500000006</c:v>
                </c:pt>
                <c:pt idx="273">
                  <c:v>529.24389199999996</c:v>
                </c:pt>
                <c:pt idx="274">
                  <c:v>526.46096899999998</c:v>
                </c:pt>
                <c:pt idx="275">
                  <c:v>523.67804599999999</c:v>
                </c:pt>
                <c:pt idx="276">
                  <c:v>520.89512300000001</c:v>
                </c:pt>
                <c:pt idx="277">
                  <c:v>518.11220000000003</c:v>
                </c:pt>
                <c:pt idx="278">
                  <c:v>515.32927700000005</c:v>
                </c:pt>
                <c:pt idx="279">
                  <c:v>512.54635399999995</c:v>
                </c:pt>
                <c:pt idx="280">
                  <c:v>509.76343100000003</c:v>
                </c:pt>
                <c:pt idx="281">
                  <c:v>506.98050799999999</c:v>
                </c:pt>
                <c:pt idx="282">
                  <c:v>504.197585</c:v>
                </c:pt>
                <c:pt idx="283">
                  <c:v>501.66614900000002</c:v>
                </c:pt>
                <c:pt idx="284">
                  <c:v>499.197585</c:v>
                </c:pt>
                <c:pt idx="285">
                  <c:v>496.72902099999999</c:v>
                </c:pt>
                <c:pt idx="286">
                  <c:v>494.26045599999998</c:v>
                </c:pt>
                <c:pt idx="287">
                  <c:v>491.79189200000002</c:v>
                </c:pt>
                <c:pt idx="288">
                  <c:v>489.323328</c:v>
                </c:pt>
                <c:pt idx="289">
                  <c:v>486.85476399999999</c:v>
                </c:pt>
                <c:pt idx="290">
                  <c:v>484.38619999999997</c:v>
                </c:pt>
                <c:pt idx="291">
                  <c:v>481.91763600000002</c:v>
                </c:pt>
                <c:pt idx="292">
                  <c:v>479.449072</c:v>
                </c:pt>
                <c:pt idx="293">
                  <c:v>476.98050799999999</c:v>
                </c:pt>
                <c:pt idx="294">
                  <c:v>474.51194400000003</c:v>
                </c:pt>
                <c:pt idx="295">
                  <c:v>472.04337900000002</c:v>
                </c:pt>
                <c:pt idx="296">
                  <c:v>469.574815</c:v>
                </c:pt>
                <c:pt idx="297">
                  <c:v>467.10625099999999</c:v>
                </c:pt>
                <c:pt idx="298">
                  <c:v>464.63768700000003</c:v>
                </c:pt>
                <c:pt idx="299">
                  <c:v>462.16912300000001</c:v>
                </c:pt>
                <c:pt idx="300">
                  <c:v>459.700559</c:v>
                </c:pt>
                <c:pt idx="301">
                  <c:v>457.23199499999998</c:v>
                </c:pt>
                <c:pt idx="302">
                  <c:v>454.831954</c:v>
                </c:pt>
                <c:pt idx="303">
                  <c:v>452.59179899999998</c:v>
                </c:pt>
                <c:pt idx="304">
                  <c:v>450.35164400000002</c:v>
                </c:pt>
                <c:pt idx="305">
                  <c:v>448.11149</c:v>
                </c:pt>
                <c:pt idx="306">
                  <c:v>445.87133499999999</c:v>
                </c:pt>
                <c:pt idx="307">
                  <c:v>443.63117999999997</c:v>
                </c:pt>
                <c:pt idx="308">
                  <c:v>441.39102600000001</c:v>
                </c:pt>
                <c:pt idx="309">
                  <c:v>439.150871</c:v>
                </c:pt>
                <c:pt idx="310">
                  <c:v>436.91071599999998</c:v>
                </c:pt>
                <c:pt idx="311">
                  <c:v>434.67056200000002</c:v>
                </c:pt>
                <c:pt idx="312">
                  <c:v>432.430407</c:v>
                </c:pt>
                <c:pt idx="313">
                  <c:v>430.19025299999998</c:v>
                </c:pt>
                <c:pt idx="314">
                  <c:v>427.95009800000003</c:v>
                </c:pt>
                <c:pt idx="315">
                  <c:v>425.70994300000001</c:v>
                </c:pt>
                <c:pt idx="316">
                  <c:v>423.46978899999999</c:v>
                </c:pt>
                <c:pt idx="317">
                  <c:v>421.22963399999998</c:v>
                </c:pt>
                <c:pt idx="318">
                  <c:v>418.98947900000002</c:v>
                </c:pt>
                <c:pt idx="319">
                  <c:v>416.749325</c:v>
                </c:pt>
                <c:pt idx="320">
                  <c:v>414.50916999999998</c:v>
                </c:pt>
                <c:pt idx="321">
                  <c:v>412.26901500000002</c:v>
                </c:pt>
                <c:pt idx="322">
                  <c:v>410.24121500000001</c:v>
                </c:pt>
                <c:pt idx="323">
                  <c:v>408.23701</c:v>
                </c:pt>
                <c:pt idx="324">
                  <c:v>406.23280499999998</c:v>
                </c:pt>
                <c:pt idx="325">
                  <c:v>404.22859999999997</c:v>
                </c:pt>
                <c:pt idx="326">
                  <c:v>402.22439500000002</c:v>
                </c:pt>
                <c:pt idx="327">
                  <c:v>400.22019</c:v>
                </c:pt>
                <c:pt idx="328">
                  <c:v>398.21598499999999</c:v>
                </c:pt>
                <c:pt idx="329">
                  <c:v>396.21177899999998</c:v>
                </c:pt>
                <c:pt idx="330">
                  <c:v>394.20757400000002</c:v>
                </c:pt>
                <c:pt idx="331">
                  <c:v>392.20336900000001</c:v>
                </c:pt>
                <c:pt idx="332">
                  <c:v>390.199164</c:v>
                </c:pt>
                <c:pt idx="333">
                  <c:v>388.19495899999998</c:v>
                </c:pt>
                <c:pt idx="334">
                  <c:v>386.19075400000003</c:v>
                </c:pt>
                <c:pt idx="335">
                  <c:v>384.18654900000001</c:v>
                </c:pt>
                <c:pt idx="336">
                  <c:v>382.182344</c:v>
                </c:pt>
                <c:pt idx="337">
                  <c:v>380.17813799999999</c:v>
                </c:pt>
                <c:pt idx="338">
                  <c:v>378.17393299999998</c:v>
                </c:pt>
                <c:pt idx="339">
                  <c:v>376.16972800000002</c:v>
                </c:pt>
                <c:pt idx="340">
                  <c:v>374.16552300000001</c:v>
                </c:pt>
                <c:pt idx="341">
                  <c:v>372.20451800000001</c:v>
                </c:pt>
                <c:pt idx="342">
                  <c:v>370.308313</c:v>
                </c:pt>
                <c:pt idx="343">
                  <c:v>368.41210799999999</c:v>
                </c:pt>
                <c:pt idx="344">
                  <c:v>366.51590299999998</c:v>
                </c:pt>
                <c:pt idx="345">
                  <c:v>364.61969699999997</c:v>
                </c:pt>
                <c:pt idx="346">
                  <c:v>362.72349200000002</c:v>
                </c:pt>
                <c:pt idx="347">
                  <c:v>360.82728700000001</c:v>
                </c:pt>
                <c:pt idx="348">
                  <c:v>358.931082</c:v>
                </c:pt>
                <c:pt idx="349">
                  <c:v>357.03487699999999</c:v>
                </c:pt>
                <c:pt idx="350">
                  <c:v>355.13867199999999</c:v>
                </c:pt>
                <c:pt idx="351">
                  <c:v>353.24246699999998</c:v>
                </c:pt>
                <c:pt idx="352">
                  <c:v>351.34626200000002</c:v>
                </c:pt>
                <c:pt idx="353">
                  <c:v>349.45005600000002</c:v>
                </c:pt>
                <c:pt idx="354">
                  <c:v>347.55385100000001</c:v>
                </c:pt>
                <c:pt idx="355">
                  <c:v>345.657646</c:v>
                </c:pt>
                <c:pt idx="356">
                  <c:v>343.76144099999999</c:v>
                </c:pt>
                <c:pt idx="357">
                  <c:v>341.86523599999998</c:v>
                </c:pt>
                <c:pt idx="358">
                  <c:v>339.96903099999997</c:v>
                </c:pt>
                <c:pt idx="359">
                  <c:v>338.07282600000002</c:v>
                </c:pt>
                <c:pt idx="360">
                  <c:v>336.17662100000001</c:v>
                </c:pt>
                <c:pt idx="361">
                  <c:v>334.66510799999998</c:v>
                </c:pt>
                <c:pt idx="362">
                  <c:v>333.19633800000003</c:v>
                </c:pt>
                <c:pt idx="363">
                  <c:v>331.72756900000002</c:v>
                </c:pt>
                <c:pt idx="364">
                  <c:v>330.25880000000001</c:v>
                </c:pt>
                <c:pt idx="365">
                  <c:v>328.790031</c:v>
                </c:pt>
                <c:pt idx="366">
                  <c:v>327.32126199999999</c:v>
                </c:pt>
                <c:pt idx="367">
                  <c:v>325.85249199999998</c:v>
                </c:pt>
                <c:pt idx="368">
                  <c:v>324.38372299999997</c:v>
                </c:pt>
                <c:pt idx="369">
                  <c:v>322.91495400000002</c:v>
                </c:pt>
                <c:pt idx="370">
                  <c:v>321.44618500000001</c:v>
                </c:pt>
                <c:pt idx="371">
                  <c:v>319.97741500000001</c:v>
                </c:pt>
                <c:pt idx="372">
                  <c:v>318.508646</c:v>
                </c:pt>
                <c:pt idx="373">
                  <c:v>317.03987699999999</c:v>
                </c:pt>
                <c:pt idx="374">
                  <c:v>315.57110799999998</c:v>
                </c:pt>
                <c:pt idx="375">
                  <c:v>314.10233799999997</c:v>
                </c:pt>
                <c:pt idx="376">
                  <c:v>312.63356900000002</c:v>
                </c:pt>
                <c:pt idx="377">
                  <c:v>311.16480000000001</c:v>
                </c:pt>
                <c:pt idx="378">
                  <c:v>309.696031</c:v>
                </c:pt>
                <c:pt idx="379">
                  <c:v>308.227262</c:v>
                </c:pt>
                <c:pt idx="380">
                  <c:v>306.78210300000001</c:v>
                </c:pt>
                <c:pt idx="381">
                  <c:v>305.37235900000002</c:v>
                </c:pt>
                <c:pt idx="382">
                  <c:v>303.96261500000003</c:v>
                </c:pt>
                <c:pt idx="383">
                  <c:v>302.55287199999998</c:v>
                </c:pt>
                <c:pt idx="384">
                  <c:v>301.14312799999999</c:v>
                </c:pt>
                <c:pt idx="385">
                  <c:v>299.733385</c:v>
                </c:pt>
                <c:pt idx="386">
                  <c:v>298.32364100000001</c:v>
                </c:pt>
                <c:pt idx="387">
                  <c:v>296.91389700000002</c:v>
                </c:pt>
                <c:pt idx="388">
                  <c:v>295.50415400000003</c:v>
                </c:pt>
                <c:pt idx="389">
                  <c:v>294.09440999999998</c:v>
                </c:pt>
                <c:pt idx="390">
                  <c:v>292.68466699999999</c:v>
                </c:pt>
                <c:pt idx="391">
                  <c:v>291.274923</c:v>
                </c:pt>
                <c:pt idx="392">
                  <c:v>289.86517900000001</c:v>
                </c:pt>
                <c:pt idx="393">
                  <c:v>288.45543600000002</c:v>
                </c:pt>
                <c:pt idx="394">
                  <c:v>287.04569199999997</c:v>
                </c:pt>
                <c:pt idx="395">
                  <c:v>285.63594899999998</c:v>
                </c:pt>
                <c:pt idx="396">
                  <c:v>284.22620499999999</c:v>
                </c:pt>
                <c:pt idx="397">
                  <c:v>282.816462</c:v>
                </c:pt>
                <c:pt idx="398">
                  <c:v>281.40671800000001</c:v>
                </c:pt>
                <c:pt idx="399">
                  <c:v>279.99697400000002</c:v>
                </c:pt>
                <c:pt idx="400">
                  <c:v>277.241129</c:v>
                </c:pt>
                <c:pt idx="401">
                  <c:v>274.33571599999999</c:v>
                </c:pt>
                <c:pt idx="402">
                  <c:v>271.43030399999998</c:v>
                </c:pt>
                <c:pt idx="403">
                  <c:v>268.52489200000002</c:v>
                </c:pt>
                <c:pt idx="404">
                  <c:v>265.61947900000001</c:v>
                </c:pt>
                <c:pt idx="405">
                  <c:v>262.714067</c:v>
                </c:pt>
                <c:pt idx="406">
                  <c:v>259.80865499999999</c:v>
                </c:pt>
                <c:pt idx="407">
                  <c:v>256.90324199999998</c:v>
                </c:pt>
                <c:pt idx="408">
                  <c:v>253.99782999999999</c:v>
                </c:pt>
                <c:pt idx="409">
                  <c:v>251.09241800000001</c:v>
                </c:pt>
                <c:pt idx="410">
                  <c:v>248.187005</c:v>
                </c:pt>
                <c:pt idx="411">
                  <c:v>245.28159299999999</c:v>
                </c:pt>
                <c:pt idx="412">
                  <c:v>242.37618000000001</c:v>
                </c:pt>
                <c:pt idx="413">
                  <c:v>239.47076799999999</c:v>
                </c:pt>
                <c:pt idx="414">
                  <c:v>236.56535600000001</c:v>
                </c:pt>
                <c:pt idx="415">
                  <c:v>233.659943</c:v>
                </c:pt>
                <c:pt idx="416">
                  <c:v>230.75453099999999</c:v>
                </c:pt>
                <c:pt idx="417">
                  <c:v>227.849119</c:v>
                </c:pt>
                <c:pt idx="418">
                  <c:v>224.94370599999999</c:v>
                </c:pt>
                <c:pt idx="419">
                  <c:v>219.566641</c:v>
                </c:pt>
                <c:pt idx="420">
                  <c:v>211.71792300000001</c:v>
                </c:pt>
                <c:pt idx="421">
                  <c:v>203.86920499999999</c:v>
                </c:pt>
                <c:pt idx="422">
                  <c:v>196.020487</c:v>
                </c:pt>
                <c:pt idx="423">
                  <c:v>188.17176900000001</c:v>
                </c:pt>
                <c:pt idx="424">
                  <c:v>180.32305099999999</c:v>
                </c:pt>
                <c:pt idx="425">
                  <c:v>172.474333</c:v>
                </c:pt>
                <c:pt idx="426">
                  <c:v>164.62561500000001</c:v>
                </c:pt>
                <c:pt idx="427">
                  <c:v>156.77689699999999</c:v>
                </c:pt>
                <c:pt idx="428">
                  <c:v>148.928179</c:v>
                </c:pt>
                <c:pt idx="429">
                  <c:v>141.07946200000001</c:v>
                </c:pt>
                <c:pt idx="430">
                  <c:v>133.23074399999999</c:v>
                </c:pt>
                <c:pt idx="431">
                  <c:v>125.382026</c:v>
                </c:pt>
                <c:pt idx="432">
                  <c:v>117.53330800000001</c:v>
                </c:pt>
                <c:pt idx="433">
                  <c:v>109.68459</c:v>
                </c:pt>
                <c:pt idx="434">
                  <c:v>101.83587199999999</c:v>
                </c:pt>
                <c:pt idx="435">
                  <c:v>93.987154000000004</c:v>
                </c:pt>
                <c:pt idx="436">
                  <c:v>86.138435999999999</c:v>
                </c:pt>
                <c:pt idx="437">
                  <c:v>78.289717999999993</c:v>
                </c:pt>
                <c:pt idx="438">
                  <c:v>70.441000000000003</c:v>
                </c:pt>
                <c:pt idx="439">
                  <c:v>67.342896999999994</c:v>
                </c:pt>
                <c:pt idx="440">
                  <c:v>64.244794999999996</c:v>
                </c:pt>
                <c:pt idx="441">
                  <c:v>61.146692000000002</c:v>
                </c:pt>
                <c:pt idx="442">
                  <c:v>58.048589999999997</c:v>
                </c:pt>
                <c:pt idx="443">
                  <c:v>54.950487000000003</c:v>
                </c:pt>
                <c:pt idx="444">
                  <c:v>51.852384999999998</c:v>
                </c:pt>
                <c:pt idx="445">
                  <c:v>48.754282000000003</c:v>
                </c:pt>
                <c:pt idx="446">
                  <c:v>45.656179000000002</c:v>
                </c:pt>
                <c:pt idx="447">
                  <c:v>42.558076999999997</c:v>
                </c:pt>
                <c:pt idx="448">
                  <c:v>39.459974000000003</c:v>
                </c:pt>
                <c:pt idx="449">
                  <c:v>36.361871999999998</c:v>
                </c:pt>
                <c:pt idx="450">
                  <c:v>33.263769000000003</c:v>
                </c:pt>
                <c:pt idx="451">
                  <c:v>30.165666999999999</c:v>
                </c:pt>
                <c:pt idx="452">
                  <c:v>27.067564000000001</c:v>
                </c:pt>
                <c:pt idx="453">
                  <c:v>23.969462</c:v>
                </c:pt>
                <c:pt idx="454">
                  <c:v>20.871359000000002</c:v>
                </c:pt>
                <c:pt idx="455">
                  <c:v>17.773256</c:v>
                </c:pt>
                <c:pt idx="456">
                  <c:v>14.675153999999999</c:v>
                </c:pt>
                <c:pt idx="457">
                  <c:v>11.577051000000001</c:v>
                </c:pt>
                <c:pt idx="458">
                  <c:v>9.8335640000000009</c:v>
                </c:pt>
                <c:pt idx="459">
                  <c:v>9.4446919999999999</c:v>
                </c:pt>
                <c:pt idx="460">
                  <c:v>9.0558209999999999</c:v>
                </c:pt>
                <c:pt idx="461">
                  <c:v>8.6669490000000007</c:v>
                </c:pt>
                <c:pt idx="462">
                  <c:v>8.2780769999999997</c:v>
                </c:pt>
                <c:pt idx="463">
                  <c:v>7.8892049999999996</c:v>
                </c:pt>
                <c:pt idx="464">
                  <c:v>7.5003330000000004</c:v>
                </c:pt>
                <c:pt idx="465">
                  <c:v>7.1114620000000004</c:v>
                </c:pt>
                <c:pt idx="466">
                  <c:v>6.7225900000000003</c:v>
                </c:pt>
                <c:pt idx="467">
                  <c:v>6.3337180000000002</c:v>
                </c:pt>
                <c:pt idx="468">
                  <c:v>5.9448460000000001</c:v>
                </c:pt>
                <c:pt idx="469">
                  <c:v>5.555974</c:v>
                </c:pt>
                <c:pt idx="470">
                  <c:v>5.167103</c:v>
                </c:pt>
                <c:pt idx="471">
                  <c:v>4.7782309999999999</c:v>
                </c:pt>
                <c:pt idx="472">
                  <c:v>4.3893589999999998</c:v>
                </c:pt>
                <c:pt idx="473">
                  <c:v>4.0004869999999997</c:v>
                </c:pt>
                <c:pt idx="474">
                  <c:v>3.611615</c:v>
                </c:pt>
                <c:pt idx="475">
                  <c:v>3.2227440000000001</c:v>
                </c:pt>
                <c:pt idx="476">
                  <c:v>2.8338719999999999</c:v>
                </c:pt>
                <c:pt idx="477">
                  <c:v>2.4449999999999998</c:v>
                </c:pt>
                <c:pt idx="478">
                  <c:v>2.3196150000000002</c:v>
                </c:pt>
                <c:pt idx="479">
                  <c:v>2.1942309999999998</c:v>
                </c:pt>
                <c:pt idx="480">
                  <c:v>2.0688460000000002</c:v>
                </c:pt>
                <c:pt idx="481">
                  <c:v>1.943462</c:v>
                </c:pt>
                <c:pt idx="482">
                  <c:v>1.8180769999999999</c:v>
                </c:pt>
                <c:pt idx="483">
                  <c:v>1.6926920000000001</c:v>
                </c:pt>
                <c:pt idx="484">
                  <c:v>1.5673079999999999</c:v>
                </c:pt>
                <c:pt idx="485">
                  <c:v>1.4419230000000001</c:v>
                </c:pt>
                <c:pt idx="486">
                  <c:v>1.316538</c:v>
                </c:pt>
                <c:pt idx="487">
                  <c:v>1.191154</c:v>
                </c:pt>
                <c:pt idx="488">
                  <c:v>1.065769</c:v>
                </c:pt>
                <c:pt idx="489">
                  <c:v>0.94038500000000003</c:v>
                </c:pt>
                <c:pt idx="490">
                  <c:v>0.81499999999999995</c:v>
                </c:pt>
                <c:pt idx="491">
                  <c:v>0.68961499999999998</c:v>
                </c:pt>
                <c:pt idx="492">
                  <c:v>0.56423100000000004</c:v>
                </c:pt>
                <c:pt idx="493">
                  <c:v>0.43884600000000001</c:v>
                </c:pt>
                <c:pt idx="494">
                  <c:v>0.31346200000000002</c:v>
                </c:pt>
                <c:pt idx="495">
                  <c:v>0.18807699999999999</c:v>
                </c:pt>
                <c:pt idx="496">
                  <c:v>6.2691999999999998E-2</c:v>
                </c:pt>
                <c:pt idx="497">
                  <c:v>0</c:v>
                </c:pt>
                <c:pt idx="498">
                  <c:v>0</c:v>
                </c:pt>
                <c:pt idx="499">
                  <c:v>0</c:v>
                </c:pt>
                <c:pt idx="500">
                  <c:v>0</c:v>
                </c:pt>
                <c:pt idx="501">
                  <c:v>0</c:v>
                </c:pt>
                <c:pt idx="502">
                  <c:v>0</c:v>
                </c:pt>
                <c:pt idx="503">
                  <c:v>0</c:v>
                </c:pt>
                <c:pt idx="504">
                  <c:v>0</c:v>
                </c:pt>
                <c:pt idx="505">
                  <c:v>0</c:v>
                </c:pt>
                <c:pt idx="506">
                  <c:v>0</c:v>
                </c:pt>
                <c:pt idx="507">
                  <c:v>0</c:v>
                </c:pt>
                <c:pt idx="508">
                  <c:v>0</c:v>
                </c:pt>
                <c:pt idx="509">
                  <c:v>0</c:v>
                </c:pt>
                <c:pt idx="510">
                  <c:v>0</c:v>
                </c:pt>
                <c:pt idx="511">
                  <c:v>0</c:v>
                </c:pt>
                <c:pt idx="512">
                  <c:v>0</c:v>
                </c:pt>
                <c:pt idx="513">
                  <c:v>0</c:v>
                </c:pt>
                <c:pt idx="514">
                  <c:v>0</c:v>
                </c:pt>
                <c:pt idx="515">
                  <c:v>0</c:v>
                </c:pt>
                <c:pt idx="516">
                  <c:v>0</c:v>
                </c:pt>
                <c:pt idx="517">
                  <c:v>0</c:v>
                </c:pt>
                <c:pt idx="518">
                  <c:v>0</c:v>
                </c:pt>
                <c:pt idx="519">
                  <c:v>0</c:v>
                </c:pt>
                <c:pt idx="520">
                  <c:v>0</c:v>
                </c:pt>
                <c:pt idx="521">
                  <c:v>0</c:v>
                </c:pt>
                <c:pt idx="522">
                  <c:v>0</c:v>
                </c:pt>
                <c:pt idx="523">
                  <c:v>0</c:v>
                </c:pt>
                <c:pt idx="524">
                  <c:v>0</c:v>
                </c:pt>
                <c:pt idx="525">
                  <c:v>0</c:v>
                </c:pt>
                <c:pt idx="526">
                  <c:v>0</c:v>
                </c:pt>
                <c:pt idx="527">
                  <c:v>0</c:v>
                </c:pt>
                <c:pt idx="528">
                  <c:v>0</c:v>
                </c:pt>
                <c:pt idx="529">
                  <c:v>0</c:v>
                </c:pt>
                <c:pt idx="530">
                  <c:v>0</c:v>
                </c:pt>
                <c:pt idx="531">
                  <c:v>0</c:v>
                </c:pt>
                <c:pt idx="532">
                  <c:v>0</c:v>
                </c:pt>
                <c:pt idx="533">
                  <c:v>0</c:v>
                </c:pt>
                <c:pt idx="534">
                  <c:v>0</c:v>
                </c:pt>
                <c:pt idx="535">
                  <c:v>0</c:v>
                </c:pt>
                <c:pt idx="536">
                  <c:v>0</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0</c:v>
                </c:pt>
                <c:pt idx="564">
                  <c:v>0</c:v>
                </c:pt>
                <c:pt idx="565">
                  <c:v>0</c:v>
                </c:pt>
                <c:pt idx="566">
                  <c:v>0</c:v>
                </c:pt>
                <c:pt idx="567">
                  <c:v>0</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pt idx="658">
                  <c:v>0</c:v>
                </c:pt>
                <c:pt idx="659">
                  <c:v>0</c:v>
                </c:pt>
                <c:pt idx="660">
                  <c:v>0</c:v>
                </c:pt>
                <c:pt idx="661">
                  <c:v>0</c:v>
                </c:pt>
                <c:pt idx="662">
                  <c:v>0</c:v>
                </c:pt>
                <c:pt idx="663">
                  <c:v>0</c:v>
                </c:pt>
                <c:pt idx="664">
                  <c:v>0</c:v>
                </c:pt>
                <c:pt idx="665">
                  <c:v>0</c:v>
                </c:pt>
                <c:pt idx="666">
                  <c:v>0</c:v>
                </c:pt>
                <c:pt idx="667">
                  <c:v>0</c:v>
                </c:pt>
                <c:pt idx="668">
                  <c:v>0</c:v>
                </c:pt>
                <c:pt idx="669">
                  <c:v>0</c:v>
                </c:pt>
                <c:pt idx="670">
                  <c:v>0</c:v>
                </c:pt>
                <c:pt idx="671">
                  <c:v>0</c:v>
                </c:pt>
                <c:pt idx="672">
                  <c:v>0</c:v>
                </c:pt>
                <c:pt idx="673">
                  <c:v>0</c:v>
                </c:pt>
                <c:pt idx="674">
                  <c:v>0</c:v>
                </c:pt>
                <c:pt idx="675">
                  <c:v>0</c:v>
                </c:pt>
                <c:pt idx="676">
                  <c:v>0</c:v>
                </c:pt>
                <c:pt idx="677">
                  <c:v>0</c:v>
                </c:pt>
                <c:pt idx="678">
                  <c:v>0</c:v>
                </c:pt>
                <c:pt idx="679">
                  <c:v>0</c:v>
                </c:pt>
                <c:pt idx="680">
                  <c:v>0</c:v>
                </c:pt>
                <c:pt idx="681">
                  <c:v>0</c:v>
                </c:pt>
                <c:pt idx="682">
                  <c:v>0</c:v>
                </c:pt>
                <c:pt idx="683">
                  <c:v>0</c:v>
                </c:pt>
                <c:pt idx="684">
                  <c:v>0</c:v>
                </c:pt>
                <c:pt idx="685">
                  <c:v>0</c:v>
                </c:pt>
                <c:pt idx="686">
                  <c:v>0</c:v>
                </c:pt>
                <c:pt idx="687">
                  <c:v>0</c:v>
                </c:pt>
                <c:pt idx="688">
                  <c:v>0</c:v>
                </c:pt>
                <c:pt idx="689">
                  <c:v>0</c:v>
                </c:pt>
                <c:pt idx="690">
                  <c:v>0</c:v>
                </c:pt>
                <c:pt idx="691">
                  <c:v>0</c:v>
                </c:pt>
                <c:pt idx="692">
                  <c:v>0</c:v>
                </c:pt>
                <c:pt idx="693">
                  <c:v>0</c:v>
                </c:pt>
                <c:pt idx="694">
                  <c:v>0</c:v>
                </c:pt>
                <c:pt idx="695">
                  <c:v>0</c:v>
                </c:pt>
                <c:pt idx="696">
                  <c:v>0</c:v>
                </c:pt>
                <c:pt idx="697">
                  <c:v>0</c:v>
                </c:pt>
                <c:pt idx="698">
                  <c:v>0</c:v>
                </c:pt>
                <c:pt idx="699">
                  <c:v>0</c:v>
                </c:pt>
                <c:pt idx="700">
                  <c:v>0</c:v>
                </c:pt>
                <c:pt idx="701">
                  <c:v>0</c:v>
                </c:pt>
                <c:pt idx="702">
                  <c:v>0</c:v>
                </c:pt>
                <c:pt idx="703">
                  <c:v>0</c:v>
                </c:pt>
                <c:pt idx="704">
                  <c:v>0</c:v>
                </c:pt>
                <c:pt idx="705">
                  <c:v>0</c:v>
                </c:pt>
                <c:pt idx="706">
                  <c:v>0</c:v>
                </c:pt>
                <c:pt idx="707">
                  <c:v>0</c:v>
                </c:pt>
                <c:pt idx="708">
                  <c:v>0</c:v>
                </c:pt>
                <c:pt idx="709">
                  <c:v>0</c:v>
                </c:pt>
                <c:pt idx="710">
                  <c:v>0</c:v>
                </c:pt>
                <c:pt idx="711">
                  <c:v>0</c:v>
                </c:pt>
                <c:pt idx="712">
                  <c:v>0</c:v>
                </c:pt>
                <c:pt idx="713">
                  <c:v>0</c:v>
                </c:pt>
                <c:pt idx="714">
                  <c:v>0</c:v>
                </c:pt>
                <c:pt idx="715">
                  <c:v>0</c:v>
                </c:pt>
                <c:pt idx="716">
                  <c:v>0</c:v>
                </c:pt>
                <c:pt idx="717">
                  <c:v>0</c:v>
                </c:pt>
                <c:pt idx="718">
                  <c:v>0</c:v>
                </c:pt>
                <c:pt idx="719">
                  <c:v>0</c:v>
                </c:pt>
                <c:pt idx="720">
                  <c:v>0</c:v>
                </c:pt>
                <c:pt idx="721">
                  <c:v>0</c:v>
                </c:pt>
                <c:pt idx="722">
                  <c:v>0</c:v>
                </c:pt>
                <c:pt idx="723">
                  <c:v>0</c:v>
                </c:pt>
                <c:pt idx="724">
                  <c:v>0</c:v>
                </c:pt>
                <c:pt idx="725">
                  <c:v>0</c:v>
                </c:pt>
                <c:pt idx="726">
                  <c:v>0</c:v>
                </c:pt>
                <c:pt idx="727">
                  <c:v>0</c:v>
                </c:pt>
                <c:pt idx="728">
                  <c:v>0</c:v>
                </c:pt>
                <c:pt idx="729">
                  <c:v>0</c:v>
                </c:pt>
                <c:pt idx="730">
                  <c:v>0</c:v>
                </c:pt>
                <c:pt idx="731">
                  <c:v>0</c:v>
                </c:pt>
                <c:pt idx="732">
                  <c:v>0</c:v>
                </c:pt>
                <c:pt idx="733">
                  <c:v>0</c:v>
                </c:pt>
                <c:pt idx="734">
                  <c:v>0</c:v>
                </c:pt>
                <c:pt idx="735">
                  <c:v>0</c:v>
                </c:pt>
                <c:pt idx="736">
                  <c:v>0</c:v>
                </c:pt>
                <c:pt idx="737">
                  <c:v>0</c:v>
                </c:pt>
                <c:pt idx="738">
                  <c:v>0</c:v>
                </c:pt>
                <c:pt idx="739">
                  <c:v>0</c:v>
                </c:pt>
                <c:pt idx="740">
                  <c:v>0</c:v>
                </c:pt>
                <c:pt idx="741">
                  <c:v>0</c:v>
                </c:pt>
                <c:pt idx="742">
                  <c:v>0</c:v>
                </c:pt>
                <c:pt idx="743">
                  <c:v>0</c:v>
                </c:pt>
                <c:pt idx="744">
                  <c:v>0</c:v>
                </c:pt>
                <c:pt idx="745">
                  <c:v>0</c:v>
                </c:pt>
                <c:pt idx="746">
                  <c:v>0</c:v>
                </c:pt>
                <c:pt idx="747">
                  <c:v>0</c:v>
                </c:pt>
                <c:pt idx="748">
                  <c:v>0</c:v>
                </c:pt>
                <c:pt idx="749">
                  <c:v>0</c:v>
                </c:pt>
                <c:pt idx="750">
                  <c:v>0</c:v>
                </c:pt>
                <c:pt idx="751">
                  <c:v>0</c:v>
                </c:pt>
                <c:pt idx="752">
                  <c:v>0</c:v>
                </c:pt>
                <c:pt idx="753">
                  <c:v>0</c:v>
                </c:pt>
                <c:pt idx="754">
                  <c:v>0</c:v>
                </c:pt>
                <c:pt idx="755">
                  <c:v>0</c:v>
                </c:pt>
                <c:pt idx="756">
                  <c:v>0</c:v>
                </c:pt>
                <c:pt idx="757">
                  <c:v>0</c:v>
                </c:pt>
                <c:pt idx="758">
                  <c:v>0</c:v>
                </c:pt>
                <c:pt idx="759">
                  <c:v>0</c:v>
                </c:pt>
                <c:pt idx="760">
                  <c:v>0</c:v>
                </c:pt>
                <c:pt idx="761">
                  <c:v>0</c:v>
                </c:pt>
                <c:pt idx="762">
                  <c:v>0</c:v>
                </c:pt>
                <c:pt idx="763">
                  <c:v>0</c:v>
                </c:pt>
                <c:pt idx="764">
                  <c:v>0</c:v>
                </c:pt>
                <c:pt idx="765">
                  <c:v>0</c:v>
                </c:pt>
                <c:pt idx="766">
                  <c:v>0</c:v>
                </c:pt>
                <c:pt idx="767">
                  <c:v>0</c:v>
                </c:pt>
                <c:pt idx="768">
                  <c:v>0</c:v>
                </c:pt>
                <c:pt idx="769">
                  <c:v>0</c:v>
                </c:pt>
                <c:pt idx="770">
                  <c:v>0</c:v>
                </c:pt>
                <c:pt idx="771">
                  <c:v>0</c:v>
                </c:pt>
                <c:pt idx="772">
                  <c:v>0</c:v>
                </c:pt>
                <c:pt idx="773">
                  <c:v>0</c:v>
                </c:pt>
                <c:pt idx="774">
                  <c:v>0</c:v>
                </c:pt>
                <c:pt idx="775">
                  <c:v>0</c:v>
                </c:pt>
                <c:pt idx="776">
                  <c:v>0</c:v>
                </c:pt>
                <c:pt idx="777">
                  <c:v>0</c:v>
                </c:pt>
                <c:pt idx="778">
                  <c:v>0</c:v>
                </c:pt>
                <c:pt idx="779">
                  <c:v>0</c:v>
                </c:pt>
                <c:pt idx="780">
                  <c:v>0</c:v>
                </c:pt>
                <c:pt idx="781">
                  <c:v>0</c:v>
                </c:pt>
                <c:pt idx="782">
                  <c:v>0</c:v>
                </c:pt>
                <c:pt idx="783">
                  <c:v>0</c:v>
                </c:pt>
                <c:pt idx="784">
                  <c:v>0</c:v>
                </c:pt>
                <c:pt idx="785">
                  <c:v>0</c:v>
                </c:pt>
                <c:pt idx="786">
                  <c:v>0</c:v>
                </c:pt>
                <c:pt idx="787">
                  <c:v>0</c:v>
                </c:pt>
                <c:pt idx="788">
                  <c:v>0</c:v>
                </c:pt>
                <c:pt idx="789">
                  <c:v>0</c:v>
                </c:pt>
                <c:pt idx="790">
                  <c:v>0</c:v>
                </c:pt>
                <c:pt idx="791">
                  <c:v>0</c:v>
                </c:pt>
                <c:pt idx="792">
                  <c:v>0</c:v>
                </c:pt>
                <c:pt idx="793">
                  <c:v>0</c:v>
                </c:pt>
                <c:pt idx="794">
                  <c:v>0</c:v>
                </c:pt>
                <c:pt idx="795">
                  <c:v>0</c:v>
                </c:pt>
                <c:pt idx="796">
                  <c:v>0</c:v>
                </c:pt>
                <c:pt idx="797">
                  <c:v>0</c:v>
                </c:pt>
                <c:pt idx="798">
                  <c:v>0</c:v>
                </c:pt>
                <c:pt idx="799">
                  <c:v>0</c:v>
                </c:pt>
                <c:pt idx="800">
                  <c:v>0</c:v>
                </c:pt>
                <c:pt idx="801">
                  <c:v>0</c:v>
                </c:pt>
                <c:pt idx="802">
                  <c:v>0</c:v>
                </c:pt>
                <c:pt idx="803">
                  <c:v>0</c:v>
                </c:pt>
                <c:pt idx="804">
                  <c:v>0</c:v>
                </c:pt>
                <c:pt idx="805">
                  <c:v>0</c:v>
                </c:pt>
                <c:pt idx="806">
                  <c:v>0</c:v>
                </c:pt>
                <c:pt idx="807">
                  <c:v>0</c:v>
                </c:pt>
                <c:pt idx="808">
                  <c:v>0</c:v>
                </c:pt>
                <c:pt idx="809">
                  <c:v>0</c:v>
                </c:pt>
                <c:pt idx="810">
                  <c:v>0</c:v>
                </c:pt>
                <c:pt idx="811">
                  <c:v>0</c:v>
                </c:pt>
                <c:pt idx="812">
                  <c:v>0</c:v>
                </c:pt>
                <c:pt idx="813">
                  <c:v>0</c:v>
                </c:pt>
                <c:pt idx="814">
                  <c:v>0</c:v>
                </c:pt>
                <c:pt idx="815">
                  <c:v>0</c:v>
                </c:pt>
                <c:pt idx="816">
                  <c:v>0</c:v>
                </c:pt>
                <c:pt idx="817">
                  <c:v>0</c:v>
                </c:pt>
                <c:pt idx="818">
                  <c:v>0</c:v>
                </c:pt>
                <c:pt idx="819">
                  <c:v>0</c:v>
                </c:pt>
                <c:pt idx="820">
                  <c:v>0</c:v>
                </c:pt>
                <c:pt idx="821">
                  <c:v>0</c:v>
                </c:pt>
                <c:pt idx="822">
                  <c:v>0</c:v>
                </c:pt>
                <c:pt idx="823">
                  <c:v>0</c:v>
                </c:pt>
                <c:pt idx="824">
                  <c:v>0</c:v>
                </c:pt>
                <c:pt idx="825">
                  <c:v>0</c:v>
                </c:pt>
                <c:pt idx="826">
                  <c:v>0</c:v>
                </c:pt>
                <c:pt idx="827">
                  <c:v>0</c:v>
                </c:pt>
                <c:pt idx="828">
                  <c:v>0</c:v>
                </c:pt>
                <c:pt idx="829">
                  <c:v>0</c:v>
                </c:pt>
                <c:pt idx="830">
                  <c:v>0</c:v>
                </c:pt>
                <c:pt idx="831">
                  <c:v>0</c:v>
                </c:pt>
                <c:pt idx="832">
                  <c:v>0</c:v>
                </c:pt>
                <c:pt idx="833">
                  <c:v>0</c:v>
                </c:pt>
                <c:pt idx="834">
                  <c:v>0</c:v>
                </c:pt>
                <c:pt idx="835">
                  <c:v>0</c:v>
                </c:pt>
                <c:pt idx="836">
                  <c:v>0</c:v>
                </c:pt>
                <c:pt idx="837">
                  <c:v>0</c:v>
                </c:pt>
                <c:pt idx="838">
                  <c:v>0</c:v>
                </c:pt>
                <c:pt idx="839">
                  <c:v>0</c:v>
                </c:pt>
                <c:pt idx="840">
                  <c:v>0</c:v>
                </c:pt>
                <c:pt idx="841">
                  <c:v>0</c:v>
                </c:pt>
                <c:pt idx="842">
                  <c:v>0</c:v>
                </c:pt>
                <c:pt idx="843">
                  <c:v>0</c:v>
                </c:pt>
                <c:pt idx="844">
                  <c:v>0</c:v>
                </c:pt>
                <c:pt idx="845">
                  <c:v>0</c:v>
                </c:pt>
                <c:pt idx="846">
                  <c:v>0</c:v>
                </c:pt>
                <c:pt idx="847">
                  <c:v>0</c:v>
                </c:pt>
                <c:pt idx="848">
                  <c:v>0</c:v>
                </c:pt>
                <c:pt idx="849">
                  <c:v>0</c:v>
                </c:pt>
                <c:pt idx="850">
                  <c:v>0</c:v>
                </c:pt>
                <c:pt idx="851">
                  <c:v>0</c:v>
                </c:pt>
                <c:pt idx="852">
                  <c:v>0</c:v>
                </c:pt>
                <c:pt idx="853">
                  <c:v>0</c:v>
                </c:pt>
                <c:pt idx="854">
                  <c:v>0</c:v>
                </c:pt>
                <c:pt idx="855">
                  <c:v>0</c:v>
                </c:pt>
                <c:pt idx="856">
                  <c:v>0</c:v>
                </c:pt>
                <c:pt idx="857">
                  <c:v>0</c:v>
                </c:pt>
                <c:pt idx="858">
                  <c:v>0</c:v>
                </c:pt>
                <c:pt idx="859">
                  <c:v>0</c:v>
                </c:pt>
                <c:pt idx="860">
                  <c:v>0</c:v>
                </c:pt>
                <c:pt idx="861">
                  <c:v>0</c:v>
                </c:pt>
                <c:pt idx="862">
                  <c:v>0</c:v>
                </c:pt>
                <c:pt idx="863">
                  <c:v>0</c:v>
                </c:pt>
                <c:pt idx="864">
                  <c:v>0</c:v>
                </c:pt>
                <c:pt idx="865">
                  <c:v>0</c:v>
                </c:pt>
                <c:pt idx="866">
                  <c:v>0</c:v>
                </c:pt>
                <c:pt idx="867">
                  <c:v>0</c:v>
                </c:pt>
                <c:pt idx="868">
                  <c:v>0</c:v>
                </c:pt>
                <c:pt idx="869">
                  <c:v>0</c:v>
                </c:pt>
                <c:pt idx="870">
                  <c:v>0</c:v>
                </c:pt>
                <c:pt idx="871">
                  <c:v>0</c:v>
                </c:pt>
                <c:pt idx="872">
                  <c:v>0</c:v>
                </c:pt>
                <c:pt idx="873">
                  <c:v>0</c:v>
                </c:pt>
                <c:pt idx="874">
                  <c:v>0</c:v>
                </c:pt>
                <c:pt idx="875">
                  <c:v>0</c:v>
                </c:pt>
                <c:pt idx="876">
                  <c:v>0</c:v>
                </c:pt>
                <c:pt idx="877">
                  <c:v>0</c:v>
                </c:pt>
                <c:pt idx="878">
                  <c:v>0</c:v>
                </c:pt>
                <c:pt idx="879">
                  <c:v>0</c:v>
                </c:pt>
                <c:pt idx="880">
                  <c:v>0</c:v>
                </c:pt>
                <c:pt idx="881">
                  <c:v>0</c:v>
                </c:pt>
                <c:pt idx="882">
                  <c:v>0</c:v>
                </c:pt>
                <c:pt idx="883">
                  <c:v>0</c:v>
                </c:pt>
                <c:pt idx="884">
                  <c:v>0</c:v>
                </c:pt>
                <c:pt idx="885">
                  <c:v>0</c:v>
                </c:pt>
                <c:pt idx="886">
                  <c:v>0</c:v>
                </c:pt>
                <c:pt idx="887">
                  <c:v>0</c:v>
                </c:pt>
                <c:pt idx="888">
                  <c:v>0</c:v>
                </c:pt>
                <c:pt idx="889">
                  <c:v>0</c:v>
                </c:pt>
                <c:pt idx="890">
                  <c:v>0</c:v>
                </c:pt>
                <c:pt idx="891">
                  <c:v>0</c:v>
                </c:pt>
                <c:pt idx="892">
                  <c:v>0</c:v>
                </c:pt>
                <c:pt idx="893">
                  <c:v>0</c:v>
                </c:pt>
                <c:pt idx="894">
                  <c:v>0</c:v>
                </c:pt>
                <c:pt idx="895">
                  <c:v>0</c:v>
                </c:pt>
                <c:pt idx="896">
                  <c:v>0</c:v>
                </c:pt>
                <c:pt idx="897">
                  <c:v>0</c:v>
                </c:pt>
                <c:pt idx="898">
                  <c:v>0</c:v>
                </c:pt>
                <c:pt idx="899">
                  <c:v>0</c:v>
                </c:pt>
                <c:pt idx="900">
                  <c:v>0</c:v>
                </c:pt>
                <c:pt idx="901">
                  <c:v>0</c:v>
                </c:pt>
                <c:pt idx="902">
                  <c:v>0</c:v>
                </c:pt>
                <c:pt idx="903">
                  <c:v>0</c:v>
                </c:pt>
                <c:pt idx="904">
                  <c:v>0</c:v>
                </c:pt>
                <c:pt idx="905">
                  <c:v>0</c:v>
                </c:pt>
                <c:pt idx="906">
                  <c:v>0</c:v>
                </c:pt>
                <c:pt idx="907">
                  <c:v>0</c:v>
                </c:pt>
                <c:pt idx="908">
                  <c:v>0</c:v>
                </c:pt>
                <c:pt idx="909">
                  <c:v>0</c:v>
                </c:pt>
                <c:pt idx="910">
                  <c:v>0</c:v>
                </c:pt>
                <c:pt idx="911">
                  <c:v>0</c:v>
                </c:pt>
                <c:pt idx="912">
                  <c:v>0</c:v>
                </c:pt>
                <c:pt idx="913">
                  <c:v>0</c:v>
                </c:pt>
                <c:pt idx="914">
                  <c:v>0</c:v>
                </c:pt>
                <c:pt idx="915">
                  <c:v>0</c:v>
                </c:pt>
                <c:pt idx="916">
                  <c:v>0</c:v>
                </c:pt>
                <c:pt idx="917">
                  <c:v>0</c:v>
                </c:pt>
                <c:pt idx="918">
                  <c:v>0</c:v>
                </c:pt>
                <c:pt idx="919">
                  <c:v>0</c:v>
                </c:pt>
                <c:pt idx="920">
                  <c:v>0</c:v>
                </c:pt>
                <c:pt idx="921">
                  <c:v>0</c:v>
                </c:pt>
                <c:pt idx="922">
                  <c:v>0</c:v>
                </c:pt>
                <c:pt idx="923">
                  <c:v>0</c:v>
                </c:pt>
                <c:pt idx="924">
                  <c:v>0</c:v>
                </c:pt>
                <c:pt idx="925">
                  <c:v>0</c:v>
                </c:pt>
                <c:pt idx="926">
                  <c:v>0</c:v>
                </c:pt>
                <c:pt idx="927">
                  <c:v>0</c:v>
                </c:pt>
                <c:pt idx="928">
                  <c:v>0</c:v>
                </c:pt>
                <c:pt idx="929">
                  <c:v>0</c:v>
                </c:pt>
                <c:pt idx="930">
                  <c:v>0</c:v>
                </c:pt>
                <c:pt idx="931">
                  <c:v>0</c:v>
                </c:pt>
                <c:pt idx="932">
                  <c:v>0</c:v>
                </c:pt>
                <c:pt idx="933">
                  <c:v>0</c:v>
                </c:pt>
                <c:pt idx="934">
                  <c:v>0</c:v>
                </c:pt>
                <c:pt idx="935">
                  <c:v>0</c:v>
                </c:pt>
                <c:pt idx="936">
                  <c:v>0</c:v>
                </c:pt>
                <c:pt idx="937">
                  <c:v>0</c:v>
                </c:pt>
                <c:pt idx="938">
                  <c:v>0</c:v>
                </c:pt>
                <c:pt idx="939">
                  <c:v>0</c:v>
                </c:pt>
                <c:pt idx="940">
                  <c:v>0</c:v>
                </c:pt>
                <c:pt idx="941">
                  <c:v>0</c:v>
                </c:pt>
                <c:pt idx="942">
                  <c:v>0</c:v>
                </c:pt>
                <c:pt idx="943">
                  <c:v>0</c:v>
                </c:pt>
                <c:pt idx="944">
                  <c:v>0</c:v>
                </c:pt>
                <c:pt idx="945">
                  <c:v>0</c:v>
                </c:pt>
                <c:pt idx="946">
                  <c:v>0</c:v>
                </c:pt>
                <c:pt idx="947">
                  <c:v>0</c:v>
                </c:pt>
                <c:pt idx="948">
                  <c:v>0</c:v>
                </c:pt>
                <c:pt idx="949">
                  <c:v>0</c:v>
                </c:pt>
                <c:pt idx="950">
                  <c:v>0</c:v>
                </c:pt>
                <c:pt idx="951">
                  <c:v>0</c:v>
                </c:pt>
                <c:pt idx="952">
                  <c:v>0</c:v>
                </c:pt>
                <c:pt idx="953">
                  <c:v>0</c:v>
                </c:pt>
                <c:pt idx="954">
                  <c:v>0</c:v>
                </c:pt>
                <c:pt idx="955">
                  <c:v>0</c:v>
                </c:pt>
                <c:pt idx="956">
                  <c:v>0</c:v>
                </c:pt>
                <c:pt idx="957">
                  <c:v>0</c:v>
                </c:pt>
                <c:pt idx="958">
                  <c:v>0</c:v>
                </c:pt>
                <c:pt idx="959">
                  <c:v>0</c:v>
                </c:pt>
                <c:pt idx="960">
                  <c:v>0</c:v>
                </c:pt>
                <c:pt idx="961">
                  <c:v>0</c:v>
                </c:pt>
                <c:pt idx="962">
                  <c:v>0</c:v>
                </c:pt>
                <c:pt idx="963">
                  <c:v>0</c:v>
                </c:pt>
                <c:pt idx="964">
                  <c:v>0</c:v>
                </c:pt>
                <c:pt idx="965">
                  <c:v>0</c:v>
                </c:pt>
                <c:pt idx="966">
                  <c:v>0</c:v>
                </c:pt>
                <c:pt idx="967">
                  <c:v>0</c:v>
                </c:pt>
                <c:pt idx="968">
                  <c:v>0</c:v>
                </c:pt>
                <c:pt idx="969">
                  <c:v>0</c:v>
                </c:pt>
                <c:pt idx="970">
                  <c:v>0</c:v>
                </c:pt>
                <c:pt idx="971">
                  <c:v>0</c:v>
                </c:pt>
                <c:pt idx="972">
                  <c:v>0</c:v>
                </c:pt>
                <c:pt idx="973">
                  <c:v>0</c:v>
                </c:pt>
                <c:pt idx="974">
                  <c:v>0</c:v>
                </c:pt>
                <c:pt idx="975">
                  <c:v>0</c:v>
                </c:pt>
                <c:pt idx="976">
                  <c:v>0</c:v>
                </c:pt>
                <c:pt idx="977">
                  <c:v>0</c:v>
                </c:pt>
                <c:pt idx="978">
                  <c:v>0</c:v>
                </c:pt>
                <c:pt idx="979">
                  <c:v>0</c:v>
                </c:pt>
                <c:pt idx="980">
                  <c:v>0</c:v>
                </c:pt>
                <c:pt idx="981">
                  <c:v>0</c:v>
                </c:pt>
                <c:pt idx="982">
                  <c:v>0</c:v>
                </c:pt>
                <c:pt idx="983">
                  <c:v>0</c:v>
                </c:pt>
                <c:pt idx="984">
                  <c:v>0</c:v>
                </c:pt>
                <c:pt idx="985">
                  <c:v>0</c:v>
                </c:pt>
                <c:pt idx="986">
                  <c:v>0</c:v>
                </c:pt>
                <c:pt idx="987">
                  <c:v>0</c:v>
                </c:pt>
                <c:pt idx="988">
                  <c:v>0</c:v>
                </c:pt>
                <c:pt idx="989">
                  <c:v>0</c:v>
                </c:pt>
                <c:pt idx="990">
                  <c:v>0</c:v>
                </c:pt>
                <c:pt idx="991">
                  <c:v>0</c:v>
                </c:pt>
                <c:pt idx="992">
                  <c:v>0</c:v>
                </c:pt>
                <c:pt idx="993">
                  <c:v>0</c:v>
                </c:pt>
                <c:pt idx="994">
                  <c:v>0</c:v>
                </c:pt>
                <c:pt idx="995">
                  <c:v>0</c:v>
                </c:pt>
                <c:pt idx="996">
                  <c:v>0</c:v>
                </c:pt>
                <c:pt idx="997">
                  <c:v>0</c:v>
                </c:pt>
                <c:pt idx="998">
                  <c:v>0</c:v>
                </c:pt>
                <c:pt idx="999">
                  <c:v>0</c:v>
                </c:pt>
                <c:pt idx="1000">
                  <c:v>0</c:v>
                </c:pt>
                <c:pt idx="1001">
                  <c:v>0</c:v>
                </c:pt>
                <c:pt idx="1002">
                  <c:v>0</c:v>
                </c:pt>
                <c:pt idx="1003">
                  <c:v>0</c:v>
                </c:pt>
                <c:pt idx="1004">
                  <c:v>0</c:v>
                </c:pt>
                <c:pt idx="1005">
                  <c:v>0</c:v>
                </c:pt>
                <c:pt idx="1006">
                  <c:v>0</c:v>
                </c:pt>
                <c:pt idx="1007">
                  <c:v>0</c:v>
                </c:pt>
                <c:pt idx="1008">
                  <c:v>0</c:v>
                </c:pt>
                <c:pt idx="1009">
                  <c:v>0</c:v>
                </c:pt>
                <c:pt idx="1010">
                  <c:v>0</c:v>
                </c:pt>
                <c:pt idx="1011">
                  <c:v>0</c:v>
                </c:pt>
                <c:pt idx="1012">
                  <c:v>0</c:v>
                </c:pt>
                <c:pt idx="1013">
                  <c:v>0</c:v>
                </c:pt>
                <c:pt idx="1014">
                  <c:v>0</c:v>
                </c:pt>
                <c:pt idx="1015">
                  <c:v>0</c:v>
                </c:pt>
                <c:pt idx="1016">
                  <c:v>0</c:v>
                </c:pt>
                <c:pt idx="1017">
                  <c:v>0</c:v>
                </c:pt>
                <c:pt idx="1018">
                  <c:v>0</c:v>
                </c:pt>
                <c:pt idx="1019">
                  <c:v>0</c:v>
                </c:pt>
                <c:pt idx="1020">
                  <c:v>0</c:v>
                </c:pt>
                <c:pt idx="1021">
                  <c:v>0</c:v>
                </c:pt>
                <c:pt idx="1022">
                  <c:v>0</c:v>
                </c:pt>
                <c:pt idx="1023">
                  <c:v>0</c:v>
                </c:pt>
                <c:pt idx="1024">
                  <c:v>0</c:v>
                </c:pt>
                <c:pt idx="1025">
                  <c:v>0</c:v>
                </c:pt>
                <c:pt idx="1026">
                  <c:v>0</c:v>
                </c:pt>
                <c:pt idx="1027">
                  <c:v>0</c:v>
                </c:pt>
                <c:pt idx="1028">
                  <c:v>0</c:v>
                </c:pt>
                <c:pt idx="1029">
                  <c:v>0</c:v>
                </c:pt>
                <c:pt idx="1030">
                  <c:v>0</c:v>
                </c:pt>
                <c:pt idx="1031">
                  <c:v>0</c:v>
                </c:pt>
                <c:pt idx="1032">
                  <c:v>0</c:v>
                </c:pt>
                <c:pt idx="1033">
                  <c:v>0</c:v>
                </c:pt>
                <c:pt idx="1034">
                  <c:v>0</c:v>
                </c:pt>
                <c:pt idx="1035">
                  <c:v>0</c:v>
                </c:pt>
                <c:pt idx="1036">
                  <c:v>0</c:v>
                </c:pt>
                <c:pt idx="1037">
                  <c:v>0</c:v>
                </c:pt>
                <c:pt idx="1038">
                  <c:v>0</c:v>
                </c:pt>
                <c:pt idx="1039">
                  <c:v>0</c:v>
                </c:pt>
                <c:pt idx="1040">
                  <c:v>0</c:v>
                </c:pt>
                <c:pt idx="1041">
                  <c:v>0</c:v>
                </c:pt>
                <c:pt idx="1042">
                  <c:v>0</c:v>
                </c:pt>
                <c:pt idx="1043">
                  <c:v>0</c:v>
                </c:pt>
                <c:pt idx="1044">
                  <c:v>0</c:v>
                </c:pt>
                <c:pt idx="1045">
                  <c:v>0</c:v>
                </c:pt>
                <c:pt idx="1046">
                  <c:v>0</c:v>
                </c:pt>
                <c:pt idx="1047">
                  <c:v>0</c:v>
                </c:pt>
                <c:pt idx="1048">
                  <c:v>0</c:v>
                </c:pt>
                <c:pt idx="1049">
                  <c:v>0</c:v>
                </c:pt>
                <c:pt idx="1050">
                  <c:v>0</c:v>
                </c:pt>
                <c:pt idx="1051">
                  <c:v>0</c:v>
                </c:pt>
                <c:pt idx="1052">
                  <c:v>0</c:v>
                </c:pt>
                <c:pt idx="1053">
                  <c:v>0</c:v>
                </c:pt>
                <c:pt idx="1054">
                  <c:v>0</c:v>
                </c:pt>
                <c:pt idx="1055">
                  <c:v>0</c:v>
                </c:pt>
                <c:pt idx="1056">
                  <c:v>0</c:v>
                </c:pt>
                <c:pt idx="1057">
                  <c:v>0</c:v>
                </c:pt>
                <c:pt idx="1058">
                  <c:v>0</c:v>
                </c:pt>
                <c:pt idx="1059">
                  <c:v>0</c:v>
                </c:pt>
                <c:pt idx="1060">
                  <c:v>0</c:v>
                </c:pt>
                <c:pt idx="1061">
                  <c:v>0</c:v>
                </c:pt>
                <c:pt idx="1062">
                  <c:v>0</c:v>
                </c:pt>
                <c:pt idx="1063">
                  <c:v>0</c:v>
                </c:pt>
                <c:pt idx="1064">
                  <c:v>0</c:v>
                </c:pt>
                <c:pt idx="1065">
                  <c:v>0</c:v>
                </c:pt>
                <c:pt idx="1066">
                  <c:v>0</c:v>
                </c:pt>
                <c:pt idx="1067">
                  <c:v>0</c:v>
                </c:pt>
                <c:pt idx="1068">
                  <c:v>0</c:v>
                </c:pt>
                <c:pt idx="1069">
                  <c:v>0</c:v>
                </c:pt>
                <c:pt idx="1070">
                  <c:v>0</c:v>
                </c:pt>
                <c:pt idx="1071">
                  <c:v>0</c:v>
                </c:pt>
                <c:pt idx="1072">
                  <c:v>0</c:v>
                </c:pt>
                <c:pt idx="1073">
                  <c:v>0</c:v>
                </c:pt>
                <c:pt idx="1074">
                  <c:v>0</c:v>
                </c:pt>
                <c:pt idx="1075">
                  <c:v>0</c:v>
                </c:pt>
                <c:pt idx="1076">
                  <c:v>0</c:v>
                </c:pt>
                <c:pt idx="1077">
                  <c:v>0</c:v>
                </c:pt>
                <c:pt idx="1078">
                  <c:v>0</c:v>
                </c:pt>
                <c:pt idx="1079">
                  <c:v>0</c:v>
                </c:pt>
                <c:pt idx="1080">
                  <c:v>0</c:v>
                </c:pt>
                <c:pt idx="1081">
                  <c:v>0</c:v>
                </c:pt>
                <c:pt idx="1082">
                  <c:v>0</c:v>
                </c:pt>
                <c:pt idx="1083">
                  <c:v>0</c:v>
                </c:pt>
                <c:pt idx="1084">
                  <c:v>0</c:v>
                </c:pt>
                <c:pt idx="1085">
                  <c:v>0</c:v>
                </c:pt>
                <c:pt idx="1086">
                  <c:v>0</c:v>
                </c:pt>
                <c:pt idx="1087">
                  <c:v>0</c:v>
                </c:pt>
                <c:pt idx="1088">
                  <c:v>0</c:v>
                </c:pt>
                <c:pt idx="1089">
                  <c:v>0</c:v>
                </c:pt>
                <c:pt idx="1090">
                  <c:v>0</c:v>
                </c:pt>
                <c:pt idx="1091">
                  <c:v>0</c:v>
                </c:pt>
                <c:pt idx="1092">
                  <c:v>0</c:v>
                </c:pt>
                <c:pt idx="1093">
                  <c:v>0</c:v>
                </c:pt>
                <c:pt idx="1094">
                  <c:v>0</c:v>
                </c:pt>
                <c:pt idx="1095">
                  <c:v>0</c:v>
                </c:pt>
                <c:pt idx="1096">
                  <c:v>0</c:v>
                </c:pt>
                <c:pt idx="1097">
                  <c:v>0</c:v>
                </c:pt>
                <c:pt idx="1098">
                  <c:v>0</c:v>
                </c:pt>
                <c:pt idx="1099">
                  <c:v>0</c:v>
                </c:pt>
                <c:pt idx="1100">
                  <c:v>0</c:v>
                </c:pt>
                <c:pt idx="1101">
                  <c:v>0</c:v>
                </c:pt>
                <c:pt idx="1102">
                  <c:v>0</c:v>
                </c:pt>
                <c:pt idx="1103">
                  <c:v>0</c:v>
                </c:pt>
                <c:pt idx="1104">
                  <c:v>0</c:v>
                </c:pt>
                <c:pt idx="1105">
                  <c:v>0</c:v>
                </c:pt>
                <c:pt idx="1106">
                  <c:v>0</c:v>
                </c:pt>
                <c:pt idx="1107">
                  <c:v>0</c:v>
                </c:pt>
                <c:pt idx="1108">
                  <c:v>0</c:v>
                </c:pt>
                <c:pt idx="1109">
                  <c:v>0</c:v>
                </c:pt>
                <c:pt idx="1110">
                  <c:v>0</c:v>
                </c:pt>
                <c:pt idx="1111">
                  <c:v>0</c:v>
                </c:pt>
                <c:pt idx="1112">
                  <c:v>0</c:v>
                </c:pt>
                <c:pt idx="1113">
                  <c:v>0</c:v>
                </c:pt>
                <c:pt idx="1114">
                  <c:v>0</c:v>
                </c:pt>
                <c:pt idx="1115">
                  <c:v>0</c:v>
                </c:pt>
                <c:pt idx="1116">
                  <c:v>0</c:v>
                </c:pt>
                <c:pt idx="1117">
                  <c:v>0</c:v>
                </c:pt>
                <c:pt idx="1118">
                  <c:v>0</c:v>
                </c:pt>
                <c:pt idx="1119">
                  <c:v>0</c:v>
                </c:pt>
                <c:pt idx="1120">
                  <c:v>0</c:v>
                </c:pt>
                <c:pt idx="1121">
                  <c:v>0</c:v>
                </c:pt>
                <c:pt idx="1122">
                  <c:v>0</c:v>
                </c:pt>
                <c:pt idx="1123">
                  <c:v>0</c:v>
                </c:pt>
                <c:pt idx="1124">
                  <c:v>0</c:v>
                </c:pt>
                <c:pt idx="1125">
                  <c:v>0</c:v>
                </c:pt>
                <c:pt idx="1126">
                  <c:v>0</c:v>
                </c:pt>
                <c:pt idx="1127">
                  <c:v>0</c:v>
                </c:pt>
                <c:pt idx="1128">
                  <c:v>0</c:v>
                </c:pt>
                <c:pt idx="1129">
                  <c:v>0</c:v>
                </c:pt>
                <c:pt idx="1130">
                  <c:v>0</c:v>
                </c:pt>
                <c:pt idx="1131">
                  <c:v>0</c:v>
                </c:pt>
                <c:pt idx="1132">
                  <c:v>0</c:v>
                </c:pt>
                <c:pt idx="1133">
                  <c:v>0</c:v>
                </c:pt>
                <c:pt idx="1134">
                  <c:v>0</c:v>
                </c:pt>
                <c:pt idx="1135">
                  <c:v>0</c:v>
                </c:pt>
                <c:pt idx="1136">
                  <c:v>0</c:v>
                </c:pt>
                <c:pt idx="1137">
                  <c:v>0</c:v>
                </c:pt>
                <c:pt idx="1138">
                  <c:v>0</c:v>
                </c:pt>
                <c:pt idx="1139">
                  <c:v>0</c:v>
                </c:pt>
                <c:pt idx="1140">
                  <c:v>0</c:v>
                </c:pt>
                <c:pt idx="1141">
                  <c:v>0</c:v>
                </c:pt>
                <c:pt idx="1142">
                  <c:v>0</c:v>
                </c:pt>
                <c:pt idx="1143">
                  <c:v>0</c:v>
                </c:pt>
                <c:pt idx="1144">
                  <c:v>0</c:v>
                </c:pt>
                <c:pt idx="1145">
                  <c:v>0</c:v>
                </c:pt>
                <c:pt idx="1146">
                  <c:v>0</c:v>
                </c:pt>
                <c:pt idx="1147">
                  <c:v>0</c:v>
                </c:pt>
                <c:pt idx="1148">
                  <c:v>0</c:v>
                </c:pt>
                <c:pt idx="1149">
                  <c:v>0</c:v>
                </c:pt>
                <c:pt idx="1150">
                  <c:v>0</c:v>
                </c:pt>
                <c:pt idx="1151">
                  <c:v>0</c:v>
                </c:pt>
                <c:pt idx="1152">
                  <c:v>0</c:v>
                </c:pt>
                <c:pt idx="1153">
                  <c:v>0</c:v>
                </c:pt>
                <c:pt idx="1154">
                  <c:v>0</c:v>
                </c:pt>
                <c:pt idx="1155">
                  <c:v>0</c:v>
                </c:pt>
                <c:pt idx="1156">
                  <c:v>0</c:v>
                </c:pt>
                <c:pt idx="1157">
                  <c:v>0</c:v>
                </c:pt>
                <c:pt idx="1158">
                  <c:v>0</c:v>
                </c:pt>
                <c:pt idx="1159">
                  <c:v>0</c:v>
                </c:pt>
                <c:pt idx="1160">
                  <c:v>0</c:v>
                </c:pt>
                <c:pt idx="1161">
                  <c:v>0</c:v>
                </c:pt>
                <c:pt idx="1162">
                  <c:v>0</c:v>
                </c:pt>
                <c:pt idx="1163">
                  <c:v>0</c:v>
                </c:pt>
                <c:pt idx="1164">
                  <c:v>0</c:v>
                </c:pt>
                <c:pt idx="1165">
                  <c:v>0</c:v>
                </c:pt>
                <c:pt idx="1166">
                  <c:v>0</c:v>
                </c:pt>
                <c:pt idx="1167">
                  <c:v>0</c:v>
                </c:pt>
                <c:pt idx="1168">
                  <c:v>0</c:v>
                </c:pt>
                <c:pt idx="1169">
                  <c:v>0</c:v>
                </c:pt>
                <c:pt idx="1170">
                  <c:v>0</c:v>
                </c:pt>
                <c:pt idx="1171">
                  <c:v>0</c:v>
                </c:pt>
                <c:pt idx="1172">
                  <c:v>0</c:v>
                </c:pt>
                <c:pt idx="1173">
                  <c:v>0</c:v>
                </c:pt>
                <c:pt idx="1174">
                  <c:v>0</c:v>
                </c:pt>
                <c:pt idx="1175">
                  <c:v>0</c:v>
                </c:pt>
                <c:pt idx="1176">
                  <c:v>0</c:v>
                </c:pt>
                <c:pt idx="1177">
                  <c:v>0</c:v>
                </c:pt>
                <c:pt idx="1178">
                  <c:v>0</c:v>
                </c:pt>
                <c:pt idx="1179">
                  <c:v>0</c:v>
                </c:pt>
                <c:pt idx="1180">
                  <c:v>0</c:v>
                </c:pt>
                <c:pt idx="1181">
                  <c:v>0</c:v>
                </c:pt>
                <c:pt idx="1182">
                  <c:v>0</c:v>
                </c:pt>
                <c:pt idx="1183">
                  <c:v>0</c:v>
                </c:pt>
                <c:pt idx="1184">
                  <c:v>0</c:v>
                </c:pt>
                <c:pt idx="1185">
                  <c:v>0</c:v>
                </c:pt>
                <c:pt idx="1186">
                  <c:v>0</c:v>
                </c:pt>
                <c:pt idx="1187">
                  <c:v>0</c:v>
                </c:pt>
                <c:pt idx="1188">
                  <c:v>0</c:v>
                </c:pt>
                <c:pt idx="1189">
                  <c:v>0</c:v>
                </c:pt>
                <c:pt idx="1190">
                  <c:v>0</c:v>
                </c:pt>
                <c:pt idx="1191">
                  <c:v>0</c:v>
                </c:pt>
                <c:pt idx="1192">
                  <c:v>0</c:v>
                </c:pt>
                <c:pt idx="1193">
                  <c:v>0</c:v>
                </c:pt>
                <c:pt idx="1194">
                  <c:v>0</c:v>
                </c:pt>
                <c:pt idx="1195">
                  <c:v>0</c:v>
                </c:pt>
                <c:pt idx="1196">
                  <c:v>0</c:v>
                </c:pt>
                <c:pt idx="1197">
                  <c:v>0</c:v>
                </c:pt>
                <c:pt idx="1198">
                  <c:v>0</c:v>
                </c:pt>
                <c:pt idx="1199">
                  <c:v>0</c:v>
                </c:pt>
                <c:pt idx="1200">
                  <c:v>0</c:v>
                </c:pt>
                <c:pt idx="1201">
                  <c:v>0</c:v>
                </c:pt>
                <c:pt idx="1202">
                  <c:v>0</c:v>
                </c:pt>
                <c:pt idx="1203">
                  <c:v>0</c:v>
                </c:pt>
                <c:pt idx="1204">
                  <c:v>0</c:v>
                </c:pt>
                <c:pt idx="1205">
                  <c:v>0</c:v>
                </c:pt>
                <c:pt idx="1206">
                  <c:v>0</c:v>
                </c:pt>
                <c:pt idx="1207">
                  <c:v>0</c:v>
                </c:pt>
                <c:pt idx="1208">
                  <c:v>0</c:v>
                </c:pt>
                <c:pt idx="1209">
                  <c:v>0</c:v>
                </c:pt>
                <c:pt idx="1210">
                  <c:v>0</c:v>
                </c:pt>
                <c:pt idx="1211">
                  <c:v>0</c:v>
                </c:pt>
                <c:pt idx="1212">
                  <c:v>0</c:v>
                </c:pt>
                <c:pt idx="1213">
                  <c:v>0</c:v>
                </c:pt>
                <c:pt idx="1214">
                  <c:v>0</c:v>
                </c:pt>
                <c:pt idx="1215">
                  <c:v>0</c:v>
                </c:pt>
                <c:pt idx="1216">
                  <c:v>0</c:v>
                </c:pt>
                <c:pt idx="1217">
                  <c:v>0</c:v>
                </c:pt>
                <c:pt idx="1218">
                  <c:v>0</c:v>
                </c:pt>
                <c:pt idx="1219">
                  <c:v>0</c:v>
                </c:pt>
                <c:pt idx="1220">
                  <c:v>0</c:v>
                </c:pt>
                <c:pt idx="1221">
                  <c:v>0</c:v>
                </c:pt>
                <c:pt idx="1222">
                  <c:v>0</c:v>
                </c:pt>
                <c:pt idx="1223">
                  <c:v>0</c:v>
                </c:pt>
                <c:pt idx="1224">
                  <c:v>0</c:v>
                </c:pt>
                <c:pt idx="1225">
                  <c:v>0</c:v>
                </c:pt>
                <c:pt idx="1226">
                  <c:v>0</c:v>
                </c:pt>
                <c:pt idx="1227">
                  <c:v>0</c:v>
                </c:pt>
                <c:pt idx="1228">
                  <c:v>0</c:v>
                </c:pt>
                <c:pt idx="1229">
                  <c:v>0</c:v>
                </c:pt>
                <c:pt idx="1230">
                  <c:v>0</c:v>
                </c:pt>
                <c:pt idx="1231">
                  <c:v>0</c:v>
                </c:pt>
                <c:pt idx="1232">
                  <c:v>0</c:v>
                </c:pt>
                <c:pt idx="1233">
                  <c:v>0</c:v>
                </c:pt>
                <c:pt idx="1234">
                  <c:v>0</c:v>
                </c:pt>
                <c:pt idx="1235">
                  <c:v>0</c:v>
                </c:pt>
                <c:pt idx="1236">
                  <c:v>0</c:v>
                </c:pt>
                <c:pt idx="1237">
                  <c:v>0</c:v>
                </c:pt>
                <c:pt idx="1238">
                  <c:v>0</c:v>
                </c:pt>
                <c:pt idx="1239">
                  <c:v>0</c:v>
                </c:pt>
                <c:pt idx="1240">
                  <c:v>0</c:v>
                </c:pt>
                <c:pt idx="1241">
                  <c:v>0</c:v>
                </c:pt>
                <c:pt idx="1242">
                  <c:v>0</c:v>
                </c:pt>
                <c:pt idx="1243">
                  <c:v>0</c:v>
                </c:pt>
                <c:pt idx="1244">
                  <c:v>0</c:v>
                </c:pt>
                <c:pt idx="1245">
                  <c:v>0</c:v>
                </c:pt>
                <c:pt idx="1246">
                  <c:v>0</c:v>
                </c:pt>
                <c:pt idx="1247">
                  <c:v>0</c:v>
                </c:pt>
                <c:pt idx="1248">
                  <c:v>0</c:v>
                </c:pt>
                <c:pt idx="1249">
                  <c:v>0</c:v>
                </c:pt>
                <c:pt idx="1250">
                  <c:v>0</c:v>
                </c:pt>
                <c:pt idx="1251">
                  <c:v>0</c:v>
                </c:pt>
                <c:pt idx="1252">
                  <c:v>0</c:v>
                </c:pt>
                <c:pt idx="1253">
                  <c:v>0</c:v>
                </c:pt>
                <c:pt idx="1254">
                  <c:v>0</c:v>
                </c:pt>
                <c:pt idx="1255">
                  <c:v>0</c:v>
                </c:pt>
                <c:pt idx="1256">
                  <c:v>0</c:v>
                </c:pt>
                <c:pt idx="1257">
                  <c:v>0</c:v>
                </c:pt>
                <c:pt idx="1258">
                  <c:v>0</c:v>
                </c:pt>
                <c:pt idx="1259">
                  <c:v>0</c:v>
                </c:pt>
                <c:pt idx="1260">
                  <c:v>0</c:v>
                </c:pt>
                <c:pt idx="1261">
                  <c:v>0</c:v>
                </c:pt>
                <c:pt idx="1262">
                  <c:v>0</c:v>
                </c:pt>
                <c:pt idx="1263">
                  <c:v>0</c:v>
                </c:pt>
                <c:pt idx="1264">
                  <c:v>0</c:v>
                </c:pt>
                <c:pt idx="1265">
                  <c:v>0</c:v>
                </c:pt>
                <c:pt idx="1266">
                  <c:v>0</c:v>
                </c:pt>
                <c:pt idx="1267">
                  <c:v>0</c:v>
                </c:pt>
                <c:pt idx="1268">
                  <c:v>0</c:v>
                </c:pt>
                <c:pt idx="1269">
                  <c:v>0</c:v>
                </c:pt>
                <c:pt idx="1270">
                  <c:v>0</c:v>
                </c:pt>
                <c:pt idx="1271">
                  <c:v>0</c:v>
                </c:pt>
                <c:pt idx="1272">
                  <c:v>0</c:v>
                </c:pt>
                <c:pt idx="1273">
                  <c:v>0</c:v>
                </c:pt>
                <c:pt idx="1274">
                  <c:v>0</c:v>
                </c:pt>
                <c:pt idx="1275">
                  <c:v>0</c:v>
                </c:pt>
                <c:pt idx="1276">
                  <c:v>0</c:v>
                </c:pt>
                <c:pt idx="1277">
                  <c:v>0</c:v>
                </c:pt>
                <c:pt idx="1278">
                  <c:v>0</c:v>
                </c:pt>
                <c:pt idx="1279">
                  <c:v>0</c:v>
                </c:pt>
                <c:pt idx="1280">
                  <c:v>0</c:v>
                </c:pt>
                <c:pt idx="1281">
                  <c:v>0</c:v>
                </c:pt>
                <c:pt idx="1282">
                  <c:v>0</c:v>
                </c:pt>
                <c:pt idx="1283">
                  <c:v>0</c:v>
                </c:pt>
                <c:pt idx="1284">
                  <c:v>0</c:v>
                </c:pt>
                <c:pt idx="1285">
                  <c:v>0</c:v>
                </c:pt>
                <c:pt idx="1286">
                  <c:v>0</c:v>
                </c:pt>
                <c:pt idx="1287">
                  <c:v>0</c:v>
                </c:pt>
                <c:pt idx="1288">
                  <c:v>0</c:v>
                </c:pt>
                <c:pt idx="1289">
                  <c:v>0</c:v>
                </c:pt>
                <c:pt idx="1290">
                  <c:v>0</c:v>
                </c:pt>
                <c:pt idx="1291">
                  <c:v>0</c:v>
                </c:pt>
                <c:pt idx="1292">
                  <c:v>0</c:v>
                </c:pt>
                <c:pt idx="1293">
                  <c:v>0</c:v>
                </c:pt>
                <c:pt idx="1294">
                  <c:v>0</c:v>
                </c:pt>
                <c:pt idx="1295">
                  <c:v>0</c:v>
                </c:pt>
                <c:pt idx="1296">
                  <c:v>0</c:v>
                </c:pt>
                <c:pt idx="1297">
                  <c:v>0</c:v>
                </c:pt>
                <c:pt idx="1298">
                  <c:v>0</c:v>
                </c:pt>
                <c:pt idx="1299">
                  <c:v>0</c:v>
                </c:pt>
                <c:pt idx="1300">
                  <c:v>0</c:v>
                </c:pt>
                <c:pt idx="1301">
                  <c:v>0</c:v>
                </c:pt>
                <c:pt idx="1302">
                  <c:v>0</c:v>
                </c:pt>
                <c:pt idx="1303">
                  <c:v>0</c:v>
                </c:pt>
                <c:pt idx="1304">
                  <c:v>0</c:v>
                </c:pt>
                <c:pt idx="1305">
                  <c:v>0</c:v>
                </c:pt>
                <c:pt idx="1306">
                  <c:v>0</c:v>
                </c:pt>
                <c:pt idx="1307">
                  <c:v>0</c:v>
                </c:pt>
                <c:pt idx="1308">
                  <c:v>0</c:v>
                </c:pt>
                <c:pt idx="1309">
                  <c:v>0</c:v>
                </c:pt>
                <c:pt idx="1310">
                  <c:v>0</c:v>
                </c:pt>
                <c:pt idx="1311">
                  <c:v>0</c:v>
                </c:pt>
                <c:pt idx="1312">
                  <c:v>0</c:v>
                </c:pt>
                <c:pt idx="1313">
                  <c:v>0</c:v>
                </c:pt>
                <c:pt idx="1314">
                  <c:v>0</c:v>
                </c:pt>
                <c:pt idx="1315">
                  <c:v>0</c:v>
                </c:pt>
                <c:pt idx="1316">
                  <c:v>0</c:v>
                </c:pt>
                <c:pt idx="1317">
                  <c:v>0</c:v>
                </c:pt>
                <c:pt idx="1318">
                  <c:v>0</c:v>
                </c:pt>
                <c:pt idx="1319">
                  <c:v>0</c:v>
                </c:pt>
                <c:pt idx="1320">
                  <c:v>0</c:v>
                </c:pt>
                <c:pt idx="1321">
                  <c:v>0</c:v>
                </c:pt>
                <c:pt idx="1322">
                  <c:v>0</c:v>
                </c:pt>
                <c:pt idx="1323">
                  <c:v>0</c:v>
                </c:pt>
                <c:pt idx="1324">
                  <c:v>0</c:v>
                </c:pt>
                <c:pt idx="1325">
                  <c:v>0</c:v>
                </c:pt>
                <c:pt idx="1326">
                  <c:v>0</c:v>
                </c:pt>
                <c:pt idx="1327">
                  <c:v>0</c:v>
                </c:pt>
                <c:pt idx="1328">
                  <c:v>0</c:v>
                </c:pt>
                <c:pt idx="1329">
                  <c:v>0</c:v>
                </c:pt>
                <c:pt idx="1330">
                  <c:v>0</c:v>
                </c:pt>
                <c:pt idx="1331">
                  <c:v>0</c:v>
                </c:pt>
                <c:pt idx="1332">
                  <c:v>0</c:v>
                </c:pt>
                <c:pt idx="1333">
                  <c:v>0</c:v>
                </c:pt>
                <c:pt idx="1334">
                  <c:v>0</c:v>
                </c:pt>
                <c:pt idx="1335">
                  <c:v>0</c:v>
                </c:pt>
                <c:pt idx="1336">
                  <c:v>0</c:v>
                </c:pt>
                <c:pt idx="1337">
                  <c:v>0</c:v>
                </c:pt>
                <c:pt idx="1338">
                  <c:v>0</c:v>
                </c:pt>
                <c:pt idx="1339">
                  <c:v>0</c:v>
                </c:pt>
                <c:pt idx="1340">
                  <c:v>0</c:v>
                </c:pt>
                <c:pt idx="1341">
                  <c:v>0</c:v>
                </c:pt>
                <c:pt idx="1342">
                  <c:v>0</c:v>
                </c:pt>
                <c:pt idx="1343">
                  <c:v>0</c:v>
                </c:pt>
                <c:pt idx="1344">
                  <c:v>0</c:v>
                </c:pt>
                <c:pt idx="1345">
                  <c:v>0</c:v>
                </c:pt>
                <c:pt idx="1346">
                  <c:v>0</c:v>
                </c:pt>
                <c:pt idx="1347">
                  <c:v>0</c:v>
                </c:pt>
                <c:pt idx="1348">
                  <c:v>0</c:v>
                </c:pt>
                <c:pt idx="1349">
                  <c:v>0</c:v>
                </c:pt>
                <c:pt idx="1350">
                  <c:v>0</c:v>
                </c:pt>
                <c:pt idx="1351">
                  <c:v>0</c:v>
                </c:pt>
                <c:pt idx="1352">
                  <c:v>0</c:v>
                </c:pt>
                <c:pt idx="1353">
                  <c:v>0</c:v>
                </c:pt>
                <c:pt idx="1354">
                  <c:v>0</c:v>
                </c:pt>
                <c:pt idx="1355">
                  <c:v>0</c:v>
                </c:pt>
                <c:pt idx="1356">
                  <c:v>0</c:v>
                </c:pt>
                <c:pt idx="1357">
                  <c:v>0</c:v>
                </c:pt>
                <c:pt idx="1358">
                  <c:v>0</c:v>
                </c:pt>
                <c:pt idx="1359">
                  <c:v>0</c:v>
                </c:pt>
                <c:pt idx="1360">
                  <c:v>0</c:v>
                </c:pt>
                <c:pt idx="1361">
                  <c:v>0</c:v>
                </c:pt>
                <c:pt idx="1362">
                  <c:v>0</c:v>
                </c:pt>
                <c:pt idx="1363">
                  <c:v>0</c:v>
                </c:pt>
                <c:pt idx="1364">
                  <c:v>0</c:v>
                </c:pt>
                <c:pt idx="1365">
                  <c:v>0</c:v>
                </c:pt>
                <c:pt idx="1366">
                  <c:v>0</c:v>
                </c:pt>
                <c:pt idx="1367">
                  <c:v>0</c:v>
                </c:pt>
                <c:pt idx="1368">
                  <c:v>0</c:v>
                </c:pt>
                <c:pt idx="1369">
                  <c:v>0</c:v>
                </c:pt>
                <c:pt idx="1370">
                  <c:v>0</c:v>
                </c:pt>
                <c:pt idx="1371">
                  <c:v>0</c:v>
                </c:pt>
                <c:pt idx="1372">
                  <c:v>0</c:v>
                </c:pt>
                <c:pt idx="1373">
                  <c:v>0</c:v>
                </c:pt>
                <c:pt idx="1374">
                  <c:v>0</c:v>
                </c:pt>
                <c:pt idx="1375">
                  <c:v>0</c:v>
                </c:pt>
                <c:pt idx="1376">
                  <c:v>0</c:v>
                </c:pt>
                <c:pt idx="1377">
                  <c:v>0</c:v>
                </c:pt>
                <c:pt idx="1378">
                  <c:v>0</c:v>
                </c:pt>
                <c:pt idx="1379">
                  <c:v>0</c:v>
                </c:pt>
                <c:pt idx="1380">
                  <c:v>0</c:v>
                </c:pt>
                <c:pt idx="1381">
                  <c:v>0</c:v>
                </c:pt>
                <c:pt idx="1382">
                  <c:v>0</c:v>
                </c:pt>
                <c:pt idx="1383">
                  <c:v>0</c:v>
                </c:pt>
                <c:pt idx="1384">
                  <c:v>0</c:v>
                </c:pt>
                <c:pt idx="1385">
                  <c:v>0</c:v>
                </c:pt>
                <c:pt idx="1386">
                  <c:v>0</c:v>
                </c:pt>
                <c:pt idx="1387">
                  <c:v>0</c:v>
                </c:pt>
                <c:pt idx="1388">
                  <c:v>0</c:v>
                </c:pt>
                <c:pt idx="1389">
                  <c:v>0</c:v>
                </c:pt>
                <c:pt idx="1390">
                  <c:v>0</c:v>
                </c:pt>
                <c:pt idx="1391">
                  <c:v>0</c:v>
                </c:pt>
                <c:pt idx="1392">
                  <c:v>0</c:v>
                </c:pt>
                <c:pt idx="1393">
                  <c:v>0</c:v>
                </c:pt>
                <c:pt idx="1394">
                  <c:v>0</c:v>
                </c:pt>
                <c:pt idx="1395">
                  <c:v>0</c:v>
                </c:pt>
                <c:pt idx="1396">
                  <c:v>0</c:v>
                </c:pt>
                <c:pt idx="1397">
                  <c:v>0</c:v>
                </c:pt>
                <c:pt idx="1398">
                  <c:v>0</c:v>
                </c:pt>
                <c:pt idx="1399">
                  <c:v>0</c:v>
                </c:pt>
                <c:pt idx="1400">
                  <c:v>0</c:v>
                </c:pt>
                <c:pt idx="1401">
                  <c:v>0</c:v>
                </c:pt>
                <c:pt idx="1402">
                  <c:v>0</c:v>
                </c:pt>
                <c:pt idx="1403">
                  <c:v>0</c:v>
                </c:pt>
                <c:pt idx="1404">
                  <c:v>0</c:v>
                </c:pt>
                <c:pt idx="1405">
                  <c:v>0</c:v>
                </c:pt>
                <c:pt idx="1406">
                  <c:v>0</c:v>
                </c:pt>
                <c:pt idx="1407">
                  <c:v>0</c:v>
                </c:pt>
                <c:pt idx="1408">
                  <c:v>0</c:v>
                </c:pt>
                <c:pt idx="1409">
                  <c:v>0</c:v>
                </c:pt>
                <c:pt idx="1410">
                  <c:v>0</c:v>
                </c:pt>
                <c:pt idx="1411">
                  <c:v>0</c:v>
                </c:pt>
                <c:pt idx="1412">
                  <c:v>0</c:v>
                </c:pt>
                <c:pt idx="1413">
                  <c:v>0</c:v>
                </c:pt>
                <c:pt idx="1414">
                  <c:v>0</c:v>
                </c:pt>
                <c:pt idx="1415">
                  <c:v>0</c:v>
                </c:pt>
                <c:pt idx="1416">
                  <c:v>0</c:v>
                </c:pt>
                <c:pt idx="1417">
                  <c:v>0</c:v>
                </c:pt>
                <c:pt idx="1418">
                  <c:v>0</c:v>
                </c:pt>
                <c:pt idx="1419">
                  <c:v>0</c:v>
                </c:pt>
                <c:pt idx="1420">
                  <c:v>0</c:v>
                </c:pt>
                <c:pt idx="1421">
                  <c:v>0</c:v>
                </c:pt>
                <c:pt idx="1422">
                  <c:v>0</c:v>
                </c:pt>
                <c:pt idx="1423">
                  <c:v>0</c:v>
                </c:pt>
                <c:pt idx="1424">
                  <c:v>0</c:v>
                </c:pt>
                <c:pt idx="1425">
                  <c:v>0</c:v>
                </c:pt>
                <c:pt idx="1426">
                  <c:v>0</c:v>
                </c:pt>
                <c:pt idx="1427">
                  <c:v>0</c:v>
                </c:pt>
                <c:pt idx="1428">
                  <c:v>0</c:v>
                </c:pt>
                <c:pt idx="1429">
                  <c:v>0</c:v>
                </c:pt>
                <c:pt idx="1430">
                  <c:v>0</c:v>
                </c:pt>
                <c:pt idx="1431">
                  <c:v>0</c:v>
                </c:pt>
                <c:pt idx="1432">
                  <c:v>0</c:v>
                </c:pt>
                <c:pt idx="1433">
                  <c:v>0</c:v>
                </c:pt>
                <c:pt idx="1434">
                  <c:v>0</c:v>
                </c:pt>
                <c:pt idx="1435">
                  <c:v>0</c:v>
                </c:pt>
                <c:pt idx="1436">
                  <c:v>0</c:v>
                </c:pt>
                <c:pt idx="1437">
                  <c:v>0</c:v>
                </c:pt>
                <c:pt idx="1438">
                  <c:v>0</c:v>
                </c:pt>
                <c:pt idx="1439">
                  <c:v>0</c:v>
                </c:pt>
                <c:pt idx="1440">
                  <c:v>0</c:v>
                </c:pt>
                <c:pt idx="1441">
                  <c:v>0</c:v>
                </c:pt>
                <c:pt idx="1442">
                  <c:v>0</c:v>
                </c:pt>
                <c:pt idx="1443">
                  <c:v>0</c:v>
                </c:pt>
                <c:pt idx="1444">
                  <c:v>0</c:v>
                </c:pt>
                <c:pt idx="1445">
                  <c:v>0</c:v>
                </c:pt>
                <c:pt idx="1446">
                  <c:v>0</c:v>
                </c:pt>
                <c:pt idx="1447">
                  <c:v>0</c:v>
                </c:pt>
                <c:pt idx="1448">
                  <c:v>0</c:v>
                </c:pt>
                <c:pt idx="1449">
                  <c:v>0</c:v>
                </c:pt>
                <c:pt idx="1450">
                  <c:v>0</c:v>
                </c:pt>
                <c:pt idx="1451">
                  <c:v>0</c:v>
                </c:pt>
                <c:pt idx="1452">
                  <c:v>0</c:v>
                </c:pt>
                <c:pt idx="1453">
                  <c:v>0</c:v>
                </c:pt>
                <c:pt idx="1454">
                  <c:v>0</c:v>
                </c:pt>
                <c:pt idx="1455">
                  <c:v>0</c:v>
                </c:pt>
                <c:pt idx="1456">
                  <c:v>0</c:v>
                </c:pt>
                <c:pt idx="1457">
                  <c:v>0</c:v>
                </c:pt>
                <c:pt idx="1458">
                  <c:v>0</c:v>
                </c:pt>
                <c:pt idx="1459">
                  <c:v>0</c:v>
                </c:pt>
                <c:pt idx="1460">
                  <c:v>0</c:v>
                </c:pt>
                <c:pt idx="1461">
                  <c:v>0</c:v>
                </c:pt>
                <c:pt idx="1462">
                  <c:v>0</c:v>
                </c:pt>
                <c:pt idx="1463">
                  <c:v>0</c:v>
                </c:pt>
                <c:pt idx="1464">
                  <c:v>0</c:v>
                </c:pt>
                <c:pt idx="1465">
                  <c:v>0</c:v>
                </c:pt>
                <c:pt idx="1466">
                  <c:v>0</c:v>
                </c:pt>
                <c:pt idx="1467">
                  <c:v>0</c:v>
                </c:pt>
                <c:pt idx="1468">
                  <c:v>0</c:v>
                </c:pt>
                <c:pt idx="1469">
                  <c:v>0</c:v>
                </c:pt>
                <c:pt idx="1470">
                  <c:v>0</c:v>
                </c:pt>
                <c:pt idx="1471">
                  <c:v>0</c:v>
                </c:pt>
                <c:pt idx="1472">
                  <c:v>0</c:v>
                </c:pt>
                <c:pt idx="1473">
                  <c:v>0</c:v>
                </c:pt>
                <c:pt idx="1474">
                  <c:v>0</c:v>
                </c:pt>
                <c:pt idx="1475">
                  <c:v>0</c:v>
                </c:pt>
                <c:pt idx="1476">
                  <c:v>0</c:v>
                </c:pt>
                <c:pt idx="1477">
                  <c:v>0</c:v>
                </c:pt>
                <c:pt idx="1478">
                  <c:v>0</c:v>
                </c:pt>
                <c:pt idx="1479">
                  <c:v>0</c:v>
                </c:pt>
                <c:pt idx="1480">
                  <c:v>0</c:v>
                </c:pt>
                <c:pt idx="1481">
                  <c:v>0</c:v>
                </c:pt>
                <c:pt idx="1482">
                  <c:v>0</c:v>
                </c:pt>
                <c:pt idx="1483">
                  <c:v>0</c:v>
                </c:pt>
                <c:pt idx="1484">
                  <c:v>0</c:v>
                </c:pt>
                <c:pt idx="1485">
                  <c:v>0</c:v>
                </c:pt>
                <c:pt idx="1486">
                  <c:v>0</c:v>
                </c:pt>
                <c:pt idx="1487">
                  <c:v>0</c:v>
                </c:pt>
                <c:pt idx="1488">
                  <c:v>0</c:v>
                </c:pt>
                <c:pt idx="1489">
                  <c:v>0</c:v>
                </c:pt>
                <c:pt idx="1490">
                  <c:v>0</c:v>
                </c:pt>
                <c:pt idx="1491">
                  <c:v>0</c:v>
                </c:pt>
                <c:pt idx="1492">
                  <c:v>0</c:v>
                </c:pt>
                <c:pt idx="1493">
                  <c:v>0</c:v>
                </c:pt>
                <c:pt idx="1494">
                  <c:v>0</c:v>
                </c:pt>
                <c:pt idx="1495">
                  <c:v>0</c:v>
                </c:pt>
                <c:pt idx="1496">
                  <c:v>0</c:v>
                </c:pt>
                <c:pt idx="1497">
                  <c:v>0</c:v>
                </c:pt>
                <c:pt idx="1498">
                  <c:v>0</c:v>
                </c:pt>
                <c:pt idx="1499">
                  <c:v>0</c:v>
                </c:pt>
                <c:pt idx="1500">
                  <c:v>0</c:v>
                </c:pt>
                <c:pt idx="1501">
                  <c:v>0</c:v>
                </c:pt>
                <c:pt idx="1502">
                  <c:v>0</c:v>
                </c:pt>
                <c:pt idx="1503">
                  <c:v>0</c:v>
                </c:pt>
                <c:pt idx="1504">
                  <c:v>0</c:v>
                </c:pt>
                <c:pt idx="1505">
                  <c:v>0</c:v>
                </c:pt>
                <c:pt idx="1506">
                  <c:v>0</c:v>
                </c:pt>
                <c:pt idx="1507">
                  <c:v>0</c:v>
                </c:pt>
                <c:pt idx="1508">
                  <c:v>0</c:v>
                </c:pt>
                <c:pt idx="1509">
                  <c:v>0</c:v>
                </c:pt>
                <c:pt idx="1510">
                  <c:v>0</c:v>
                </c:pt>
                <c:pt idx="1511">
                  <c:v>0</c:v>
                </c:pt>
                <c:pt idx="1512">
                  <c:v>0</c:v>
                </c:pt>
                <c:pt idx="1513">
                  <c:v>0</c:v>
                </c:pt>
                <c:pt idx="1514">
                  <c:v>0</c:v>
                </c:pt>
                <c:pt idx="1515">
                  <c:v>0</c:v>
                </c:pt>
                <c:pt idx="1516">
                  <c:v>0</c:v>
                </c:pt>
                <c:pt idx="1517">
                  <c:v>0</c:v>
                </c:pt>
                <c:pt idx="1518">
                  <c:v>0</c:v>
                </c:pt>
                <c:pt idx="1519">
                  <c:v>0</c:v>
                </c:pt>
                <c:pt idx="1520">
                  <c:v>0</c:v>
                </c:pt>
                <c:pt idx="1521">
                  <c:v>0</c:v>
                </c:pt>
                <c:pt idx="1522">
                  <c:v>0</c:v>
                </c:pt>
                <c:pt idx="1523">
                  <c:v>0</c:v>
                </c:pt>
                <c:pt idx="1524">
                  <c:v>0</c:v>
                </c:pt>
                <c:pt idx="1525">
                  <c:v>0</c:v>
                </c:pt>
                <c:pt idx="1526">
                  <c:v>0</c:v>
                </c:pt>
                <c:pt idx="1527">
                  <c:v>0</c:v>
                </c:pt>
                <c:pt idx="1528">
                  <c:v>0</c:v>
                </c:pt>
                <c:pt idx="1529">
                  <c:v>0</c:v>
                </c:pt>
                <c:pt idx="1530">
                  <c:v>0</c:v>
                </c:pt>
                <c:pt idx="1531">
                  <c:v>0</c:v>
                </c:pt>
                <c:pt idx="1532">
                  <c:v>0</c:v>
                </c:pt>
                <c:pt idx="1533">
                  <c:v>0</c:v>
                </c:pt>
                <c:pt idx="1534">
                  <c:v>0</c:v>
                </c:pt>
                <c:pt idx="1535">
                  <c:v>0</c:v>
                </c:pt>
                <c:pt idx="1536">
                  <c:v>0</c:v>
                </c:pt>
                <c:pt idx="1537">
                  <c:v>0</c:v>
                </c:pt>
                <c:pt idx="1538">
                  <c:v>0</c:v>
                </c:pt>
                <c:pt idx="1539">
                  <c:v>0</c:v>
                </c:pt>
                <c:pt idx="1540">
                  <c:v>0</c:v>
                </c:pt>
                <c:pt idx="1541">
                  <c:v>0</c:v>
                </c:pt>
                <c:pt idx="1542">
                  <c:v>0</c:v>
                </c:pt>
                <c:pt idx="1543">
                  <c:v>0</c:v>
                </c:pt>
                <c:pt idx="1544">
                  <c:v>0</c:v>
                </c:pt>
                <c:pt idx="1545">
                  <c:v>0</c:v>
                </c:pt>
                <c:pt idx="1546">
                  <c:v>0</c:v>
                </c:pt>
                <c:pt idx="1547">
                  <c:v>0</c:v>
                </c:pt>
                <c:pt idx="1548">
                  <c:v>0</c:v>
                </c:pt>
                <c:pt idx="1549">
                  <c:v>0</c:v>
                </c:pt>
                <c:pt idx="1550">
                  <c:v>0</c:v>
                </c:pt>
                <c:pt idx="1551">
                  <c:v>0</c:v>
                </c:pt>
                <c:pt idx="1552">
                  <c:v>0</c:v>
                </c:pt>
                <c:pt idx="1553">
                  <c:v>0</c:v>
                </c:pt>
                <c:pt idx="1554">
                  <c:v>0</c:v>
                </c:pt>
                <c:pt idx="1555">
                  <c:v>0</c:v>
                </c:pt>
                <c:pt idx="1556">
                  <c:v>0</c:v>
                </c:pt>
                <c:pt idx="1557">
                  <c:v>0</c:v>
                </c:pt>
                <c:pt idx="1558">
                  <c:v>0</c:v>
                </c:pt>
                <c:pt idx="1559">
                  <c:v>0</c:v>
                </c:pt>
                <c:pt idx="1560">
                  <c:v>0</c:v>
                </c:pt>
                <c:pt idx="1561">
                  <c:v>0</c:v>
                </c:pt>
                <c:pt idx="1562">
                  <c:v>0</c:v>
                </c:pt>
                <c:pt idx="1563">
                  <c:v>0</c:v>
                </c:pt>
                <c:pt idx="1564">
                  <c:v>0</c:v>
                </c:pt>
                <c:pt idx="1565">
                  <c:v>0</c:v>
                </c:pt>
                <c:pt idx="1566">
                  <c:v>0</c:v>
                </c:pt>
                <c:pt idx="1567">
                  <c:v>0</c:v>
                </c:pt>
                <c:pt idx="1568">
                  <c:v>0</c:v>
                </c:pt>
                <c:pt idx="1569">
                  <c:v>0</c:v>
                </c:pt>
                <c:pt idx="1570">
                  <c:v>0</c:v>
                </c:pt>
                <c:pt idx="1571">
                  <c:v>0</c:v>
                </c:pt>
                <c:pt idx="1572">
                  <c:v>0</c:v>
                </c:pt>
                <c:pt idx="1573">
                  <c:v>0</c:v>
                </c:pt>
                <c:pt idx="1574">
                  <c:v>0</c:v>
                </c:pt>
                <c:pt idx="1575">
                  <c:v>0</c:v>
                </c:pt>
                <c:pt idx="1576">
                  <c:v>0</c:v>
                </c:pt>
                <c:pt idx="1577">
                  <c:v>0</c:v>
                </c:pt>
                <c:pt idx="1578">
                  <c:v>0</c:v>
                </c:pt>
                <c:pt idx="1579">
                  <c:v>0</c:v>
                </c:pt>
                <c:pt idx="1580">
                  <c:v>0</c:v>
                </c:pt>
                <c:pt idx="1581">
                  <c:v>0</c:v>
                </c:pt>
                <c:pt idx="1582">
                  <c:v>0</c:v>
                </c:pt>
                <c:pt idx="1583">
                  <c:v>0</c:v>
                </c:pt>
                <c:pt idx="1584">
                  <c:v>0</c:v>
                </c:pt>
                <c:pt idx="1585">
                  <c:v>0</c:v>
                </c:pt>
                <c:pt idx="1586">
                  <c:v>0</c:v>
                </c:pt>
                <c:pt idx="1587">
                  <c:v>0</c:v>
                </c:pt>
                <c:pt idx="1588">
                  <c:v>0</c:v>
                </c:pt>
                <c:pt idx="1589">
                  <c:v>0</c:v>
                </c:pt>
                <c:pt idx="1590">
                  <c:v>0</c:v>
                </c:pt>
                <c:pt idx="1591">
                  <c:v>0</c:v>
                </c:pt>
                <c:pt idx="1592">
                  <c:v>0</c:v>
                </c:pt>
                <c:pt idx="1593">
                  <c:v>0</c:v>
                </c:pt>
                <c:pt idx="1594">
                  <c:v>0</c:v>
                </c:pt>
                <c:pt idx="1595">
                  <c:v>0</c:v>
                </c:pt>
                <c:pt idx="1596">
                  <c:v>0</c:v>
                </c:pt>
                <c:pt idx="1597">
                  <c:v>0</c:v>
                </c:pt>
                <c:pt idx="1598">
                  <c:v>0</c:v>
                </c:pt>
                <c:pt idx="1599">
                  <c:v>0</c:v>
                </c:pt>
                <c:pt idx="1600">
                  <c:v>0</c:v>
                </c:pt>
                <c:pt idx="1601">
                  <c:v>0</c:v>
                </c:pt>
                <c:pt idx="1602">
                  <c:v>0</c:v>
                </c:pt>
                <c:pt idx="1603">
                  <c:v>0</c:v>
                </c:pt>
                <c:pt idx="1604">
                  <c:v>0</c:v>
                </c:pt>
                <c:pt idx="1605">
                  <c:v>0</c:v>
                </c:pt>
                <c:pt idx="1606">
                  <c:v>0</c:v>
                </c:pt>
                <c:pt idx="1607">
                  <c:v>0</c:v>
                </c:pt>
                <c:pt idx="1608">
                  <c:v>0</c:v>
                </c:pt>
                <c:pt idx="1609">
                  <c:v>0</c:v>
                </c:pt>
                <c:pt idx="1610">
                  <c:v>0</c:v>
                </c:pt>
                <c:pt idx="1611">
                  <c:v>0</c:v>
                </c:pt>
                <c:pt idx="1612">
                  <c:v>0</c:v>
                </c:pt>
                <c:pt idx="1613">
                  <c:v>0</c:v>
                </c:pt>
                <c:pt idx="1614">
                  <c:v>0</c:v>
                </c:pt>
                <c:pt idx="1615">
                  <c:v>0</c:v>
                </c:pt>
                <c:pt idx="1616">
                  <c:v>0</c:v>
                </c:pt>
                <c:pt idx="1617">
                  <c:v>0</c:v>
                </c:pt>
                <c:pt idx="1618">
                  <c:v>0</c:v>
                </c:pt>
                <c:pt idx="1619">
                  <c:v>0</c:v>
                </c:pt>
                <c:pt idx="1620">
                  <c:v>0</c:v>
                </c:pt>
                <c:pt idx="1621">
                  <c:v>0</c:v>
                </c:pt>
                <c:pt idx="1622">
                  <c:v>0</c:v>
                </c:pt>
                <c:pt idx="1623">
                  <c:v>0</c:v>
                </c:pt>
                <c:pt idx="1624">
                  <c:v>0</c:v>
                </c:pt>
                <c:pt idx="1625">
                  <c:v>0</c:v>
                </c:pt>
                <c:pt idx="1626">
                  <c:v>0</c:v>
                </c:pt>
                <c:pt idx="1627">
                  <c:v>0</c:v>
                </c:pt>
                <c:pt idx="1628">
                  <c:v>0</c:v>
                </c:pt>
                <c:pt idx="1629">
                  <c:v>0</c:v>
                </c:pt>
                <c:pt idx="1630">
                  <c:v>0</c:v>
                </c:pt>
                <c:pt idx="1631">
                  <c:v>0</c:v>
                </c:pt>
                <c:pt idx="1632">
                  <c:v>0</c:v>
                </c:pt>
                <c:pt idx="1633">
                  <c:v>0</c:v>
                </c:pt>
                <c:pt idx="1634">
                  <c:v>0</c:v>
                </c:pt>
                <c:pt idx="1635">
                  <c:v>0</c:v>
                </c:pt>
                <c:pt idx="1636">
                  <c:v>0</c:v>
                </c:pt>
                <c:pt idx="1637">
                  <c:v>0</c:v>
                </c:pt>
                <c:pt idx="1638">
                  <c:v>0</c:v>
                </c:pt>
                <c:pt idx="1639">
                  <c:v>0</c:v>
                </c:pt>
                <c:pt idx="1640">
                  <c:v>0</c:v>
                </c:pt>
                <c:pt idx="1641">
                  <c:v>0</c:v>
                </c:pt>
                <c:pt idx="1642">
                  <c:v>0</c:v>
                </c:pt>
                <c:pt idx="1643">
                  <c:v>0</c:v>
                </c:pt>
                <c:pt idx="1644">
                  <c:v>0</c:v>
                </c:pt>
                <c:pt idx="1645">
                  <c:v>0</c:v>
                </c:pt>
                <c:pt idx="1646">
                  <c:v>0</c:v>
                </c:pt>
                <c:pt idx="1647">
                  <c:v>0</c:v>
                </c:pt>
                <c:pt idx="1648">
                  <c:v>0</c:v>
                </c:pt>
                <c:pt idx="1649">
                  <c:v>0</c:v>
                </c:pt>
                <c:pt idx="1650">
                  <c:v>0</c:v>
                </c:pt>
                <c:pt idx="1651">
                  <c:v>0</c:v>
                </c:pt>
                <c:pt idx="1652">
                  <c:v>0</c:v>
                </c:pt>
                <c:pt idx="1653">
                  <c:v>0</c:v>
                </c:pt>
                <c:pt idx="1654">
                  <c:v>0</c:v>
                </c:pt>
                <c:pt idx="1655">
                  <c:v>0</c:v>
                </c:pt>
                <c:pt idx="1656">
                  <c:v>0</c:v>
                </c:pt>
                <c:pt idx="1657">
                  <c:v>0</c:v>
                </c:pt>
                <c:pt idx="1658">
                  <c:v>0</c:v>
                </c:pt>
                <c:pt idx="1659">
                  <c:v>0</c:v>
                </c:pt>
                <c:pt idx="1660">
                  <c:v>0</c:v>
                </c:pt>
                <c:pt idx="1661">
                  <c:v>0</c:v>
                </c:pt>
                <c:pt idx="1662">
                  <c:v>0</c:v>
                </c:pt>
                <c:pt idx="1663">
                  <c:v>0</c:v>
                </c:pt>
                <c:pt idx="1664">
                  <c:v>0</c:v>
                </c:pt>
                <c:pt idx="1665">
                  <c:v>0</c:v>
                </c:pt>
                <c:pt idx="1666">
                  <c:v>0</c:v>
                </c:pt>
                <c:pt idx="1667">
                  <c:v>0</c:v>
                </c:pt>
                <c:pt idx="1668">
                  <c:v>0</c:v>
                </c:pt>
                <c:pt idx="1669">
                  <c:v>0</c:v>
                </c:pt>
                <c:pt idx="1670">
                  <c:v>0</c:v>
                </c:pt>
                <c:pt idx="1671">
                  <c:v>0</c:v>
                </c:pt>
                <c:pt idx="1672">
                  <c:v>0</c:v>
                </c:pt>
                <c:pt idx="1673">
                  <c:v>0</c:v>
                </c:pt>
                <c:pt idx="1674">
                  <c:v>0</c:v>
                </c:pt>
                <c:pt idx="1675">
                  <c:v>0</c:v>
                </c:pt>
                <c:pt idx="1676">
                  <c:v>0</c:v>
                </c:pt>
                <c:pt idx="1677">
                  <c:v>0</c:v>
                </c:pt>
                <c:pt idx="1678">
                  <c:v>0</c:v>
                </c:pt>
                <c:pt idx="1679">
                  <c:v>0</c:v>
                </c:pt>
                <c:pt idx="1680">
                  <c:v>0</c:v>
                </c:pt>
                <c:pt idx="1681">
                  <c:v>0</c:v>
                </c:pt>
                <c:pt idx="1682">
                  <c:v>0</c:v>
                </c:pt>
                <c:pt idx="1683">
                  <c:v>0</c:v>
                </c:pt>
                <c:pt idx="1684">
                  <c:v>0</c:v>
                </c:pt>
                <c:pt idx="1685">
                  <c:v>0</c:v>
                </c:pt>
                <c:pt idx="1686">
                  <c:v>0</c:v>
                </c:pt>
                <c:pt idx="1687">
                  <c:v>0</c:v>
                </c:pt>
                <c:pt idx="1688">
                  <c:v>0</c:v>
                </c:pt>
                <c:pt idx="1689">
                  <c:v>0</c:v>
                </c:pt>
                <c:pt idx="1690">
                  <c:v>0</c:v>
                </c:pt>
                <c:pt idx="1691">
                  <c:v>0</c:v>
                </c:pt>
                <c:pt idx="1692">
                  <c:v>0</c:v>
                </c:pt>
                <c:pt idx="1693">
                  <c:v>0</c:v>
                </c:pt>
                <c:pt idx="1694">
                  <c:v>0</c:v>
                </c:pt>
                <c:pt idx="1695">
                  <c:v>0</c:v>
                </c:pt>
                <c:pt idx="1696">
                  <c:v>0</c:v>
                </c:pt>
                <c:pt idx="1697">
                  <c:v>0</c:v>
                </c:pt>
                <c:pt idx="1698">
                  <c:v>0</c:v>
                </c:pt>
                <c:pt idx="1699">
                  <c:v>0</c:v>
                </c:pt>
                <c:pt idx="1700">
                  <c:v>0</c:v>
                </c:pt>
                <c:pt idx="1701">
                  <c:v>0</c:v>
                </c:pt>
                <c:pt idx="1702">
                  <c:v>0</c:v>
                </c:pt>
                <c:pt idx="1703">
                  <c:v>0</c:v>
                </c:pt>
                <c:pt idx="1704">
                  <c:v>0</c:v>
                </c:pt>
                <c:pt idx="1705">
                  <c:v>0</c:v>
                </c:pt>
                <c:pt idx="1706">
                  <c:v>0</c:v>
                </c:pt>
                <c:pt idx="1707">
                  <c:v>0</c:v>
                </c:pt>
                <c:pt idx="1708">
                  <c:v>0</c:v>
                </c:pt>
                <c:pt idx="1709">
                  <c:v>0</c:v>
                </c:pt>
                <c:pt idx="1710">
                  <c:v>0</c:v>
                </c:pt>
                <c:pt idx="1711">
                  <c:v>0</c:v>
                </c:pt>
                <c:pt idx="1712">
                  <c:v>0</c:v>
                </c:pt>
                <c:pt idx="1713">
                  <c:v>0</c:v>
                </c:pt>
                <c:pt idx="1714">
                  <c:v>0</c:v>
                </c:pt>
                <c:pt idx="1715">
                  <c:v>0</c:v>
                </c:pt>
                <c:pt idx="1716">
                  <c:v>0</c:v>
                </c:pt>
                <c:pt idx="1717">
                  <c:v>0</c:v>
                </c:pt>
                <c:pt idx="1718">
                  <c:v>0</c:v>
                </c:pt>
                <c:pt idx="1719">
                  <c:v>0</c:v>
                </c:pt>
                <c:pt idx="1720">
                  <c:v>0</c:v>
                </c:pt>
                <c:pt idx="1721">
                  <c:v>0</c:v>
                </c:pt>
                <c:pt idx="1722">
                  <c:v>0</c:v>
                </c:pt>
                <c:pt idx="1723">
                  <c:v>0</c:v>
                </c:pt>
                <c:pt idx="1724">
                  <c:v>0</c:v>
                </c:pt>
                <c:pt idx="1725">
                  <c:v>0</c:v>
                </c:pt>
                <c:pt idx="1726">
                  <c:v>0</c:v>
                </c:pt>
                <c:pt idx="1727">
                  <c:v>0</c:v>
                </c:pt>
                <c:pt idx="1728">
                  <c:v>0</c:v>
                </c:pt>
                <c:pt idx="1729">
                  <c:v>0</c:v>
                </c:pt>
                <c:pt idx="1730">
                  <c:v>0</c:v>
                </c:pt>
                <c:pt idx="1731">
                  <c:v>0</c:v>
                </c:pt>
                <c:pt idx="1732">
                  <c:v>0</c:v>
                </c:pt>
                <c:pt idx="1733">
                  <c:v>0</c:v>
                </c:pt>
                <c:pt idx="1734">
                  <c:v>0</c:v>
                </c:pt>
                <c:pt idx="1735">
                  <c:v>0</c:v>
                </c:pt>
                <c:pt idx="1736">
                  <c:v>0</c:v>
                </c:pt>
                <c:pt idx="1737">
                  <c:v>0</c:v>
                </c:pt>
                <c:pt idx="1738">
                  <c:v>0</c:v>
                </c:pt>
                <c:pt idx="1739">
                  <c:v>0</c:v>
                </c:pt>
                <c:pt idx="1740">
                  <c:v>0</c:v>
                </c:pt>
                <c:pt idx="1741">
                  <c:v>0</c:v>
                </c:pt>
                <c:pt idx="1742">
                  <c:v>0</c:v>
                </c:pt>
                <c:pt idx="1743">
                  <c:v>0</c:v>
                </c:pt>
                <c:pt idx="1744">
                  <c:v>0</c:v>
                </c:pt>
                <c:pt idx="1745">
                  <c:v>0</c:v>
                </c:pt>
                <c:pt idx="1746">
                  <c:v>0</c:v>
                </c:pt>
                <c:pt idx="1747">
                  <c:v>0</c:v>
                </c:pt>
                <c:pt idx="1748">
                  <c:v>0</c:v>
                </c:pt>
                <c:pt idx="1749">
                  <c:v>0</c:v>
                </c:pt>
                <c:pt idx="1750">
                  <c:v>0</c:v>
                </c:pt>
                <c:pt idx="1751">
                  <c:v>0</c:v>
                </c:pt>
                <c:pt idx="1752">
                  <c:v>0</c:v>
                </c:pt>
                <c:pt idx="1753">
                  <c:v>0</c:v>
                </c:pt>
                <c:pt idx="1754">
                  <c:v>0</c:v>
                </c:pt>
                <c:pt idx="1755">
                  <c:v>0</c:v>
                </c:pt>
                <c:pt idx="1756">
                  <c:v>0</c:v>
                </c:pt>
                <c:pt idx="1757">
                  <c:v>0</c:v>
                </c:pt>
                <c:pt idx="1758">
                  <c:v>0</c:v>
                </c:pt>
                <c:pt idx="1759">
                  <c:v>0</c:v>
                </c:pt>
                <c:pt idx="1760">
                  <c:v>0</c:v>
                </c:pt>
                <c:pt idx="1761">
                  <c:v>0</c:v>
                </c:pt>
                <c:pt idx="1762">
                  <c:v>0</c:v>
                </c:pt>
                <c:pt idx="1763">
                  <c:v>0</c:v>
                </c:pt>
                <c:pt idx="1764">
                  <c:v>0</c:v>
                </c:pt>
                <c:pt idx="1765">
                  <c:v>0</c:v>
                </c:pt>
                <c:pt idx="1766">
                  <c:v>0</c:v>
                </c:pt>
                <c:pt idx="1767">
                  <c:v>0</c:v>
                </c:pt>
                <c:pt idx="1768">
                  <c:v>0</c:v>
                </c:pt>
                <c:pt idx="1769">
                  <c:v>0</c:v>
                </c:pt>
                <c:pt idx="1770">
                  <c:v>0</c:v>
                </c:pt>
                <c:pt idx="1771">
                  <c:v>0</c:v>
                </c:pt>
                <c:pt idx="1772">
                  <c:v>0</c:v>
                </c:pt>
                <c:pt idx="1773">
                  <c:v>0</c:v>
                </c:pt>
                <c:pt idx="1774">
                  <c:v>0</c:v>
                </c:pt>
                <c:pt idx="1775">
                  <c:v>0</c:v>
                </c:pt>
                <c:pt idx="1776">
                  <c:v>0</c:v>
                </c:pt>
                <c:pt idx="1777">
                  <c:v>0</c:v>
                </c:pt>
                <c:pt idx="1778">
                  <c:v>0</c:v>
                </c:pt>
                <c:pt idx="1779">
                  <c:v>0</c:v>
                </c:pt>
                <c:pt idx="1780">
                  <c:v>0</c:v>
                </c:pt>
                <c:pt idx="1781">
                  <c:v>0</c:v>
                </c:pt>
                <c:pt idx="1782">
                  <c:v>0</c:v>
                </c:pt>
                <c:pt idx="1783">
                  <c:v>0</c:v>
                </c:pt>
                <c:pt idx="1784">
                  <c:v>0</c:v>
                </c:pt>
                <c:pt idx="1785">
                  <c:v>0</c:v>
                </c:pt>
                <c:pt idx="1786">
                  <c:v>0</c:v>
                </c:pt>
                <c:pt idx="1787">
                  <c:v>0</c:v>
                </c:pt>
                <c:pt idx="1788">
                  <c:v>0</c:v>
                </c:pt>
                <c:pt idx="1789">
                  <c:v>0</c:v>
                </c:pt>
                <c:pt idx="1790">
                  <c:v>0</c:v>
                </c:pt>
                <c:pt idx="1791">
                  <c:v>0</c:v>
                </c:pt>
                <c:pt idx="1792">
                  <c:v>0</c:v>
                </c:pt>
                <c:pt idx="1793">
                  <c:v>0</c:v>
                </c:pt>
                <c:pt idx="1794">
                  <c:v>0</c:v>
                </c:pt>
                <c:pt idx="1795">
                  <c:v>0</c:v>
                </c:pt>
                <c:pt idx="1796">
                  <c:v>0</c:v>
                </c:pt>
                <c:pt idx="1797">
                  <c:v>0</c:v>
                </c:pt>
                <c:pt idx="1798">
                  <c:v>0</c:v>
                </c:pt>
                <c:pt idx="1799">
                  <c:v>0</c:v>
                </c:pt>
                <c:pt idx="1800">
                  <c:v>0</c:v>
                </c:pt>
                <c:pt idx="1801">
                  <c:v>0</c:v>
                </c:pt>
                <c:pt idx="1802">
                  <c:v>0</c:v>
                </c:pt>
                <c:pt idx="1803">
                  <c:v>0</c:v>
                </c:pt>
                <c:pt idx="1804">
                  <c:v>0</c:v>
                </c:pt>
                <c:pt idx="1805">
                  <c:v>0</c:v>
                </c:pt>
                <c:pt idx="1806">
                  <c:v>0</c:v>
                </c:pt>
                <c:pt idx="1807">
                  <c:v>0</c:v>
                </c:pt>
                <c:pt idx="1808">
                  <c:v>0</c:v>
                </c:pt>
                <c:pt idx="1809">
                  <c:v>0</c:v>
                </c:pt>
                <c:pt idx="1810">
                  <c:v>0</c:v>
                </c:pt>
                <c:pt idx="1811">
                  <c:v>0</c:v>
                </c:pt>
                <c:pt idx="1812">
                  <c:v>0</c:v>
                </c:pt>
                <c:pt idx="1813">
                  <c:v>0</c:v>
                </c:pt>
                <c:pt idx="1814">
                  <c:v>0</c:v>
                </c:pt>
                <c:pt idx="1815">
                  <c:v>0</c:v>
                </c:pt>
                <c:pt idx="1816">
                  <c:v>0</c:v>
                </c:pt>
                <c:pt idx="1817">
                  <c:v>0</c:v>
                </c:pt>
                <c:pt idx="1818">
                  <c:v>0</c:v>
                </c:pt>
                <c:pt idx="1819">
                  <c:v>0</c:v>
                </c:pt>
                <c:pt idx="1820">
                  <c:v>0</c:v>
                </c:pt>
                <c:pt idx="1821">
                  <c:v>0</c:v>
                </c:pt>
                <c:pt idx="1822">
                  <c:v>0</c:v>
                </c:pt>
                <c:pt idx="1823">
                  <c:v>0</c:v>
                </c:pt>
                <c:pt idx="1824">
                  <c:v>0</c:v>
                </c:pt>
                <c:pt idx="1825">
                  <c:v>0</c:v>
                </c:pt>
                <c:pt idx="1826">
                  <c:v>0</c:v>
                </c:pt>
                <c:pt idx="1827">
                  <c:v>0</c:v>
                </c:pt>
                <c:pt idx="1828">
                  <c:v>0</c:v>
                </c:pt>
                <c:pt idx="1829">
                  <c:v>0</c:v>
                </c:pt>
                <c:pt idx="1830">
                  <c:v>0</c:v>
                </c:pt>
                <c:pt idx="1831">
                  <c:v>0</c:v>
                </c:pt>
                <c:pt idx="1832">
                  <c:v>0</c:v>
                </c:pt>
                <c:pt idx="1833">
                  <c:v>0</c:v>
                </c:pt>
                <c:pt idx="1834">
                  <c:v>0</c:v>
                </c:pt>
                <c:pt idx="1835">
                  <c:v>0</c:v>
                </c:pt>
                <c:pt idx="1836">
                  <c:v>0</c:v>
                </c:pt>
                <c:pt idx="1837">
                  <c:v>0</c:v>
                </c:pt>
                <c:pt idx="1838">
                  <c:v>0</c:v>
                </c:pt>
                <c:pt idx="1839">
                  <c:v>0</c:v>
                </c:pt>
                <c:pt idx="1840">
                  <c:v>0</c:v>
                </c:pt>
                <c:pt idx="1841">
                  <c:v>0</c:v>
                </c:pt>
                <c:pt idx="1842">
                  <c:v>0</c:v>
                </c:pt>
                <c:pt idx="1843">
                  <c:v>0</c:v>
                </c:pt>
                <c:pt idx="1844">
                  <c:v>0</c:v>
                </c:pt>
                <c:pt idx="1845">
                  <c:v>0</c:v>
                </c:pt>
                <c:pt idx="1846">
                  <c:v>0</c:v>
                </c:pt>
                <c:pt idx="1847">
                  <c:v>0</c:v>
                </c:pt>
                <c:pt idx="1848">
                  <c:v>0</c:v>
                </c:pt>
                <c:pt idx="1849">
                  <c:v>0</c:v>
                </c:pt>
                <c:pt idx="1850">
                  <c:v>0</c:v>
                </c:pt>
                <c:pt idx="1851">
                  <c:v>0</c:v>
                </c:pt>
                <c:pt idx="1852">
                  <c:v>0</c:v>
                </c:pt>
                <c:pt idx="1853">
                  <c:v>0</c:v>
                </c:pt>
                <c:pt idx="1854">
                  <c:v>0</c:v>
                </c:pt>
                <c:pt idx="1855">
                  <c:v>0</c:v>
                </c:pt>
                <c:pt idx="1856">
                  <c:v>0</c:v>
                </c:pt>
                <c:pt idx="1857">
                  <c:v>0</c:v>
                </c:pt>
                <c:pt idx="1858">
                  <c:v>0</c:v>
                </c:pt>
                <c:pt idx="1859">
                  <c:v>0</c:v>
                </c:pt>
                <c:pt idx="1860">
                  <c:v>0</c:v>
                </c:pt>
                <c:pt idx="1861">
                  <c:v>0</c:v>
                </c:pt>
                <c:pt idx="1862">
                  <c:v>0</c:v>
                </c:pt>
                <c:pt idx="1863">
                  <c:v>0</c:v>
                </c:pt>
                <c:pt idx="1864">
                  <c:v>0</c:v>
                </c:pt>
                <c:pt idx="1865">
                  <c:v>0</c:v>
                </c:pt>
                <c:pt idx="1866">
                  <c:v>0</c:v>
                </c:pt>
                <c:pt idx="1867">
                  <c:v>0</c:v>
                </c:pt>
                <c:pt idx="1868">
                  <c:v>0</c:v>
                </c:pt>
                <c:pt idx="1869">
                  <c:v>0</c:v>
                </c:pt>
                <c:pt idx="1870">
                  <c:v>0</c:v>
                </c:pt>
                <c:pt idx="1871">
                  <c:v>0</c:v>
                </c:pt>
                <c:pt idx="1872">
                  <c:v>0</c:v>
                </c:pt>
                <c:pt idx="1873">
                  <c:v>0</c:v>
                </c:pt>
                <c:pt idx="1874">
                  <c:v>0</c:v>
                </c:pt>
                <c:pt idx="1875">
                  <c:v>0</c:v>
                </c:pt>
                <c:pt idx="1876">
                  <c:v>0</c:v>
                </c:pt>
                <c:pt idx="1877">
                  <c:v>0</c:v>
                </c:pt>
                <c:pt idx="1878">
                  <c:v>0</c:v>
                </c:pt>
                <c:pt idx="1879">
                  <c:v>0</c:v>
                </c:pt>
                <c:pt idx="1880">
                  <c:v>0</c:v>
                </c:pt>
                <c:pt idx="1881">
                  <c:v>0</c:v>
                </c:pt>
                <c:pt idx="1882">
                  <c:v>0</c:v>
                </c:pt>
                <c:pt idx="1883">
                  <c:v>0</c:v>
                </c:pt>
                <c:pt idx="1884">
                  <c:v>0</c:v>
                </c:pt>
                <c:pt idx="1885">
                  <c:v>0</c:v>
                </c:pt>
                <c:pt idx="1886">
                  <c:v>0</c:v>
                </c:pt>
                <c:pt idx="1887">
                  <c:v>0</c:v>
                </c:pt>
                <c:pt idx="1888">
                  <c:v>0</c:v>
                </c:pt>
                <c:pt idx="1889">
                  <c:v>0</c:v>
                </c:pt>
                <c:pt idx="1890">
                  <c:v>0</c:v>
                </c:pt>
                <c:pt idx="1891">
                  <c:v>0</c:v>
                </c:pt>
                <c:pt idx="1892">
                  <c:v>0</c:v>
                </c:pt>
                <c:pt idx="1893">
                  <c:v>0</c:v>
                </c:pt>
                <c:pt idx="1894">
                  <c:v>0</c:v>
                </c:pt>
                <c:pt idx="1895">
                  <c:v>0</c:v>
                </c:pt>
                <c:pt idx="1896">
                  <c:v>0</c:v>
                </c:pt>
                <c:pt idx="1897">
                  <c:v>0</c:v>
                </c:pt>
                <c:pt idx="1898">
                  <c:v>0</c:v>
                </c:pt>
                <c:pt idx="1899">
                  <c:v>0</c:v>
                </c:pt>
                <c:pt idx="1900">
                  <c:v>0</c:v>
                </c:pt>
                <c:pt idx="1901">
                  <c:v>0</c:v>
                </c:pt>
                <c:pt idx="1902">
                  <c:v>0</c:v>
                </c:pt>
                <c:pt idx="1903">
                  <c:v>0</c:v>
                </c:pt>
                <c:pt idx="1904">
                  <c:v>0</c:v>
                </c:pt>
                <c:pt idx="1905">
                  <c:v>0</c:v>
                </c:pt>
                <c:pt idx="1906">
                  <c:v>0</c:v>
                </c:pt>
                <c:pt idx="1907">
                  <c:v>0</c:v>
                </c:pt>
                <c:pt idx="1908">
                  <c:v>0</c:v>
                </c:pt>
                <c:pt idx="1909">
                  <c:v>0</c:v>
                </c:pt>
                <c:pt idx="1910">
                  <c:v>0</c:v>
                </c:pt>
                <c:pt idx="1911">
                  <c:v>0</c:v>
                </c:pt>
                <c:pt idx="1912">
                  <c:v>0</c:v>
                </c:pt>
                <c:pt idx="1913">
                  <c:v>0</c:v>
                </c:pt>
                <c:pt idx="1914">
                  <c:v>0</c:v>
                </c:pt>
                <c:pt idx="1915">
                  <c:v>0</c:v>
                </c:pt>
                <c:pt idx="1916">
                  <c:v>0</c:v>
                </c:pt>
                <c:pt idx="1917">
                  <c:v>0</c:v>
                </c:pt>
                <c:pt idx="1918">
                  <c:v>0</c:v>
                </c:pt>
                <c:pt idx="1919">
                  <c:v>0</c:v>
                </c:pt>
                <c:pt idx="1920">
                  <c:v>0</c:v>
                </c:pt>
                <c:pt idx="1921">
                  <c:v>0</c:v>
                </c:pt>
                <c:pt idx="1922">
                  <c:v>0</c:v>
                </c:pt>
                <c:pt idx="1923">
                  <c:v>0</c:v>
                </c:pt>
                <c:pt idx="1924">
                  <c:v>0</c:v>
                </c:pt>
                <c:pt idx="1925">
                  <c:v>0</c:v>
                </c:pt>
                <c:pt idx="1926">
                  <c:v>0</c:v>
                </c:pt>
                <c:pt idx="1927">
                  <c:v>0</c:v>
                </c:pt>
                <c:pt idx="1928">
                  <c:v>0</c:v>
                </c:pt>
                <c:pt idx="1929">
                  <c:v>0</c:v>
                </c:pt>
                <c:pt idx="1930">
                  <c:v>0</c:v>
                </c:pt>
                <c:pt idx="1931">
                  <c:v>0</c:v>
                </c:pt>
                <c:pt idx="1932">
                  <c:v>0</c:v>
                </c:pt>
                <c:pt idx="1933">
                  <c:v>0</c:v>
                </c:pt>
                <c:pt idx="1934">
                  <c:v>0</c:v>
                </c:pt>
                <c:pt idx="1935">
                  <c:v>0</c:v>
                </c:pt>
                <c:pt idx="1936">
                  <c:v>0</c:v>
                </c:pt>
                <c:pt idx="1937">
                  <c:v>0</c:v>
                </c:pt>
                <c:pt idx="1938">
                  <c:v>0</c:v>
                </c:pt>
                <c:pt idx="1939">
                  <c:v>0</c:v>
                </c:pt>
                <c:pt idx="1940">
                  <c:v>0</c:v>
                </c:pt>
              </c:numCache>
            </c:numRef>
          </c:val>
          <c:smooth val="0"/>
          <c:extLst>
            <c:ext xmlns:c16="http://schemas.microsoft.com/office/drawing/2014/chart" uri="{C3380CC4-5D6E-409C-BE32-E72D297353CC}">
              <c16:uniqueId val="{00000001-DE3F-4411-A48A-38FD4D261C95}"/>
            </c:ext>
          </c:extLst>
        </c:ser>
        <c:ser>
          <c:idx val="2"/>
          <c:order val="2"/>
          <c:tx>
            <c:strRef>
              <c:f>'Rocket Sim Data'!$D$1</c:f>
              <c:strCache>
                <c:ptCount val="1"/>
                <c:pt idx="0">
                  <c:v>y-Acceleration Feet/sec/sec</c:v>
                </c:pt>
              </c:strCache>
            </c:strRef>
          </c:tx>
          <c:spPr>
            <a:ln w="28575" cap="rnd">
              <a:solidFill>
                <a:schemeClr val="accent3"/>
              </a:solidFill>
              <a:round/>
            </a:ln>
            <a:effectLst/>
          </c:spPr>
          <c:marker>
            <c:symbol val="none"/>
          </c:marker>
          <c:cat>
            <c:numRef>
              <c:f>'Rocket Sim Data'!$A$2:$A$1942</c:f>
              <c:numCache>
                <c:formatCode>General</c:formatCode>
                <c:ptCount val="1941"/>
                <c:pt idx="0">
                  <c:v>0</c:v>
                </c:pt>
                <c:pt idx="1">
                  <c:v>0.01</c:v>
                </c:pt>
                <c:pt idx="2">
                  <c:v>0.02</c:v>
                </c:pt>
                <c:pt idx="3">
                  <c:v>0.03</c:v>
                </c:pt>
                <c:pt idx="4">
                  <c:v>0.04</c:v>
                </c:pt>
                <c:pt idx="5">
                  <c:v>0.05</c:v>
                </c:pt>
                <c:pt idx="6">
                  <c:v>0.06</c:v>
                </c:pt>
                <c:pt idx="7">
                  <c:v>7.0000000000000007E-2</c:v>
                </c:pt>
                <c:pt idx="8">
                  <c:v>0.08</c:v>
                </c:pt>
                <c:pt idx="9">
                  <c:v>0.09</c:v>
                </c:pt>
                <c:pt idx="10">
                  <c:v>0.1</c:v>
                </c:pt>
                <c:pt idx="11">
                  <c:v>0.11</c:v>
                </c:pt>
                <c:pt idx="12">
                  <c:v>0.12</c:v>
                </c:pt>
                <c:pt idx="13">
                  <c:v>0.13</c:v>
                </c:pt>
                <c:pt idx="14">
                  <c:v>0.14000000000000001</c:v>
                </c:pt>
                <c:pt idx="15">
                  <c:v>0.15</c:v>
                </c:pt>
                <c:pt idx="16">
                  <c:v>0.16</c:v>
                </c:pt>
                <c:pt idx="17">
                  <c:v>0.17</c:v>
                </c:pt>
                <c:pt idx="18">
                  <c:v>0.18</c:v>
                </c:pt>
                <c:pt idx="19">
                  <c:v>0.19</c:v>
                </c:pt>
                <c:pt idx="20">
                  <c:v>0.2</c:v>
                </c:pt>
                <c:pt idx="21">
                  <c:v>0.21</c:v>
                </c:pt>
                <c:pt idx="22">
                  <c:v>0.22</c:v>
                </c:pt>
                <c:pt idx="23">
                  <c:v>0.23</c:v>
                </c:pt>
                <c:pt idx="24">
                  <c:v>0.24</c:v>
                </c:pt>
                <c:pt idx="25">
                  <c:v>0.25</c:v>
                </c:pt>
                <c:pt idx="26">
                  <c:v>0.26</c:v>
                </c:pt>
                <c:pt idx="27">
                  <c:v>0.27</c:v>
                </c:pt>
                <c:pt idx="28">
                  <c:v>0.28000000000000003</c:v>
                </c:pt>
                <c:pt idx="29">
                  <c:v>0.28999999999999998</c:v>
                </c:pt>
                <c:pt idx="30">
                  <c:v>0.3</c:v>
                </c:pt>
                <c:pt idx="31">
                  <c:v>0.31</c:v>
                </c:pt>
                <c:pt idx="32">
                  <c:v>0.32</c:v>
                </c:pt>
                <c:pt idx="33">
                  <c:v>0.33</c:v>
                </c:pt>
                <c:pt idx="34">
                  <c:v>0.34</c:v>
                </c:pt>
                <c:pt idx="35">
                  <c:v>0.35</c:v>
                </c:pt>
                <c:pt idx="36">
                  <c:v>0.36</c:v>
                </c:pt>
                <c:pt idx="37">
                  <c:v>0.37</c:v>
                </c:pt>
                <c:pt idx="38">
                  <c:v>0.38</c:v>
                </c:pt>
                <c:pt idx="39">
                  <c:v>0.39</c:v>
                </c:pt>
                <c:pt idx="40">
                  <c:v>0.4</c:v>
                </c:pt>
                <c:pt idx="41">
                  <c:v>0.41</c:v>
                </c:pt>
                <c:pt idx="42">
                  <c:v>0.42</c:v>
                </c:pt>
                <c:pt idx="43">
                  <c:v>0.43</c:v>
                </c:pt>
                <c:pt idx="44">
                  <c:v>0.44</c:v>
                </c:pt>
                <c:pt idx="45">
                  <c:v>0.45</c:v>
                </c:pt>
                <c:pt idx="46">
                  <c:v>0.46</c:v>
                </c:pt>
                <c:pt idx="47">
                  <c:v>0.47</c:v>
                </c:pt>
                <c:pt idx="48">
                  <c:v>0.48</c:v>
                </c:pt>
                <c:pt idx="49">
                  <c:v>0.49</c:v>
                </c:pt>
                <c:pt idx="50">
                  <c:v>0.5</c:v>
                </c:pt>
                <c:pt idx="51">
                  <c:v>0.51</c:v>
                </c:pt>
                <c:pt idx="52">
                  <c:v>0.52</c:v>
                </c:pt>
                <c:pt idx="53">
                  <c:v>0.53</c:v>
                </c:pt>
                <c:pt idx="54">
                  <c:v>0.54</c:v>
                </c:pt>
                <c:pt idx="55">
                  <c:v>0.55000000000000004</c:v>
                </c:pt>
                <c:pt idx="56">
                  <c:v>0.56000000000000005</c:v>
                </c:pt>
                <c:pt idx="57">
                  <c:v>0.56999999999999995</c:v>
                </c:pt>
                <c:pt idx="58">
                  <c:v>0.57999999999999996</c:v>
                </c:pt>
                <c:pt idx="59">
                  <c:v>0.59</c:v>
                </c:pt>
                <c:pt idx="60">
                  <c:v>0.6</c:v>
                </c:pt>
                <c:pt idx="61">
                  <c:v>0.61</c:v>
                </c:pt>
                <c:pt idx="62">
                  <c:v>0.62</c:v>
                </c:pt>
                <c:pt idx="63">
                  <c:v>0.63</c:v>
                </c:pt>
                <c:pt idx="64">
                  <c:v>0.64</c:v>
                </c:pt>
                <c:pt idx="65">
                  <c:v>0.65</c:v>
                </c:pt>
                <c:pt idx="66">
                  <c:v>0.66</c:v>
                </c:pt>
                <c:pt idx="67">
                  <c:v>0.67</c:v>
                </c:pt>
                <c:pt idx="68">
                  <c:v>0.68</c:v>
                </c:pt>
                <c:pt idx="69">
                  <c:v>0.69</c:v>
                </c:pt>
                <c:pt idx="70">
                  <c:v>0.7</c:v>
                </c:pt>
                <c:pt idx="71">
                  <c:v>0.71</c:v>
                </c:pt>
                <c:pt idx="72">
                  <c:v>0.72</c:v>
                </c:pt>
                <c:pt idx="73">
                  <c:v>0.73</c:v>
                </c:pt>
                <c:pt idx="74">
                  <c:v>0.74</c:v>
                </c:pt>
                <c:pt idx="75">
                  <c:v>0.75</c:v>
                </c:pt>
                <c:pt idx="76">
                  <c:v>0.76</c:v>
                </c:pt>
                <c:pt idx="77">
                  <c:v>0.77</c:v>
                </c:pt>
                <c:pt idx="78">
                  <c:v>0.78</c:v>
                </c:pt>
                <c:pt idx="79">
                  <c:v>0.79</c:v>
                </c:pt>
                <c:pt idx="80">
                  <c:v>0.8</c:v>
                </c:pt>
                <c:pt idx="81">
                  <c:v>0.81</c:v>
                </c:pt>
                <c:pt idx="82">
                  <c:v>0.82</c:v>
                </c:pt>
                <c:pt idx="83">
                  <c:v>0.83</c:v>
                </c:pt>
                <c:pt idx="84">
                  <c:v>0.84</c:v>
                </c:pt>
                <c:pt idx="85">
                  <c:v>0.85</c:v>
                </c:pt>
                <c:pt idx="86">
                  <c:v>0.86</c:v>
                </c:pt>
                <c:pt idx="87">
                  <c:v>0.87</c:v>
                </c:pt>
                <c:pt idx="88">
                  <c:v>0.88</c:v>
                </c:pt>
                <c:pt idx="89">
                  <c:v>0.89</c:v>
                </c:pt>
                <c:pt idx="90">
                  <c:v>0.9</c:v>
                </c:pt>
                <c:pt idx="91">
                  <c:v>0.91</c:v>
                </c:pt>
                <c:pt idx="92">
                  <c:v>0.92</c:v>
                </c:pt>
                <c:pt idx="93">
                  <c:v>0.93</c:v>
                </c:pt>
                <c:pt idx="94">
                  <c:v>0.94</c:v>
                </c:pt>
                <c:pt idx="95">
                  <c:v>0.95</c:v>
                </c:pt>
                <c:pt idx="96">
                  <c:v>0.96</c:v>
                </c:pt>
                <c:pt idx="97">
                  <c:v>0.97</c:v>
                </c:pt>
                <c:pt idx="98">
                  <c:v>0.98</c:v>
                </c:pt>
                <c:pt idx="99">
                  <c:v>0.99</c:v>
                </c:pt>
                <c:pt idx="100">
                  <c:v>1</c:v>
                </c:pt>
                <c:pt idx="101">
                  <c:v>1.01</c:v>
                </c:pt>
                <c:pt idx="102">
                  <c:v>1.02</c:v>
                </c:pt>
                <c:pt idx="103">
                  <c:v>1.03</c:v>
                </c:pt>
                <c:pt idx="104">
                  <c:v>1.04</c:v>
                </c:pt>
                <c:pt idx="105">
                  <c:v>1.05</c:v>
                </c:pt>
                <c:pt idx="106">
                  <c:v>1.06</c:v>
                </c:pt>
                <c:pt idx="107">
                  <c:v>1.07</c:v>
                </c:pt>
                <c:pt idx="108">
                  <c:v>1.08</c:v>
                </c:pt>
                <c:pt idx="109">
                  <c:v>1.0900000000000001</c:v>
                </c:pt>
                <c:pt idx="110">
                  <c:v>1.1000000000000001</c:v>
                </c:pt>
                <c:pt idx="111">
                  <c:v>1.1100000000000001</c:v>
                </c:pt>
                <c:pt idx="112">
                  <c:v>1.1200000000000001</c:v>
                </c:pt>
                <c:pt idx="113">
                  <c:v>1.1299999999999999</c:v>
                </c:pt>
                <c:pt idx="114">
                  <c:v>1.1399999999999999</c:v>
                </c:pt>
                <c:pt idx="115">
                  <c:v>1.1499999999999999</c:v>
                </c:pt>
                <c:pt idx="116">
                  <c:v>1.1599999999999999</c:v>
                </c:pt>
                <c:pt idx="117">
                  <c:v>1.17</c:v>
                </c:pt>
                <c:pt idx="118">
                  <c:v>1.18</c:v>
                </c:pt>
                <c:pt idx="119">
                  <c:v>1.19</c:v>
                </c:pt>
                <c:pt idx="120">
                  <c:v>1.2</c:v>
                </c:pt>
                <c:pt idx="121">
                  <c:v>1.21</c:v>
                </c:pt>
                <c:pt idx="122">
                  <c:v>1.22</c:v>
                </c:pt>
                <c:pt idx="123">
                  <c:v>1.23</c:v>
                </c:pt>
                <c:pt idx="124">
                  <c:v>1.24</c:v>
                </c:pt>
                <c:pt idx="125">
                  <c:v>1.25</c:v>
                </c:pt>
                <c:pt idx="126">
                  <c:v>1.26</c:v>
                </c:pt>
                <c:pt idx="127">
                  <c:v>1.27</c:v>
                </c:pt>
                <c:pt idx="128">
                  <c:v>1.28</c:v>
                </c:pt>
                <c:pt idx="129">
                  <c:v>1.29</c:v>
                </c:pt>
                <c:pt idx="130">
                  <c:v>1.3</c:v>
                </c:pt>
                <c:pt idx="131">
                  <c:v>1.31</c:v>
                </c:pt>
                <c:pt idx="132">
                  <c:v>1.32</c:v>
                </c:pt>
                <c:pt idx="133">
                  <c:v>1.33</c:v>
                </c:pt>
                <c:pt idx="134">
                  <c:v>1.34</c:v>
                </c:pt>
                <c:pt idx="135">
                  <c:v>1.35</c:v>
                </c:pt>
                <c:pt idx="136">
                  <c:v>1.36</c:v>
                </c:pt>
                <c:pt idx="137">
                  <c:v>1.37</c:v>
                </c:pt>
                <c:pt idx="138">
                  <c:v>1.38</c:v>
                </c:pt>
                <c:pt idx="139">
                  <c:v>1.39</c:v>
                </c:pt>
                <c:pt idx="140">
                  <c:v>1.4</c:v>
                </c:pt>
                <c:pt idx="141">
                  <c:v>1.41</c:v>
                </c:pt>
                <c:pt idx="142">
                  <c:v>1.42</c:v>
                </c:pt>
                <c:pt idx="143">
                  <c:v>1.43</c:v>
                </c:pt>
                <c:pt idx="144">
                  <c:v>1.44</c:v>
                </c:pt>
                <c:pt idx="145">
                  <c:v>1.45</c:v>
                </c:pt>
                <c:pt idx="146">
                  <c:v>1.46</c:v>
                </c:pt>
                <c:pt idx="147">
                  <c:v>1.47</c:v>
                </c:pt>
                <c:pt idx="148">
                  <c:v>1.48</c:v>
                </c:pt>
                <c:pt idx="149">
                  <c:v>1.49</c:v>
                </c:pt>
                <c:pt idx="150">
                  <c:v>1.5</c:v>
                </c:pt>
                <c:pt idx="151">
                  <c:v>1.51</c:v>
                </c:pt>
                <c:pt idx="152">
                  <c:v>1.52</c:v>
                </c:pt>
                <c:pt idx="153">
                  <c:v>1.53</c:v>
                </c:pt>
                <c:pt idx="154">
                  <c:v>1.54</c:v>
                </c:pt>
                <c:pt idx="155">
                  <c:v>1.55</c:v>
                </c:pt>
                <c:pt idx="156">
                  <c:v>1.56</c:v>
                </c:pt>
                <c:pt idx="157">
                  <c:v>1.57</c:v>
                </c:pt>
                <c:pt idx="158">
                  <c:v>1.58</c:v>
                </c:pt>
                <c:pt idx="159">
                  <c:v>1.59</c:v>
                </c:pt>
                <c:pt idx="160">
                  <c:v>1.6</c:v>
                </c:pt>
                <c:pt idx="161">
                  <c:v>1.61</c:v>
                </c:pt>
                <c:pt idx="162">
                  <c:v>1.62</c:v>
                </c:pt>
                <c:pt idx="163">
                  <c:v>1.63</c:v>
                </c:pt>
                <c:pt idx="164">
                  <c:v>1.64</c:v>
                </c:pt>
                <c:pt idx="165">
                  <c:v>1.65</c:v>
                </c:pt>
                <c:pt idx="166">
                  <c:v>1.66</c:v>
                </c:pt>
                <c:pt idx="167">
                  <c:v>1.67</c:v>
                </c:pt>
                <c:pt idx="168">
                  <c:v>1.68</c:v>
                </c:pt>
                <c:pt idx="169">
                  <c:v>1.69</c:v>
                </c:pt>
                <c:pt idx="170">
                  <c:v>1.7</c:v>
                </c:pt>
                <c:pt idx="171">
                  <c:v>1.71</c:v>
                </c:pt>
                <c:pt idx="172">
                  <c:v>1.72</c:v>
                </c:pt>
                <c:pt idx="173">
                  <c:v>1.73</c:v>
                </c:pt>
                <c:pt idx="174">
                  <c:v>1.74</c:v>
                </c:pt>
                <c:pt idx="175">
                  <c:v>1.75</c:v>
                </c:pt>
                <c:pt idx="176">
                  <c:v>1.76</c:v>
                </c:pt>
                <c:pt idx="177">
                  <c:v>1.77</c:v>
                </c:pt>
                <c:pt idx="178">
                  <c:v>1.78</c:v>
                </c:pt>
                <c:pt idx="179">
                  <c:v>1.79</c:v>
                </c:pt>
                <c:pt idx="180">
                  <c:v>1.8</c:v>
                </c:pt>
                <c:pt idx="181">
                  <c:v>1.81</c:v>
                </c:pt>
                <c:pt idx="182">
                  <c:v>1.82</c:v>
                </c:pt>
                <c:pt idx="183">
                  <c:v>1.83</c:v>
                </c:pt>
                <c:pt idx="184">
                  <c:v>1.84</c:v>
                </c:pt>
                <c:pt idx="185">
                  <c:v>1.85</c:v>
                </c:pt>
                <c:pt idx="186">
                  <c:v>1.86</c:v>
                </c:pt>
                <c:pt idx="187">
                  <c:v>1.87</c:v>
                </c:pt>
                <c:pt idx="188">
                  <c:v>1.88</c:v>
                </c:pt>
                <c:pt idx="189">
                  <c:v>1.89</c:v>
                </c:pt>
                <c:pt idx="190">
                  <c:v>1.9</c:v>
                </c:pt>
                <c:pt idx="191">
                  <c:v>1.91</c:v>
                </c:pt>
                <c:pt idx="192">
                  <c:v>1.92</c:v>
                </c:pt>
                <c:pt idx="193">
                  <c:v>1.93</c:v>
                </c:pt>
                <c:pt idx="194">
                  <c:v>1.94</c:v>
                </c:pt>
                <c:pt idx="195">
                  <c:v>1.95</c:v>
                </c:pt>
                <c:pt idx="196">
                  <c:v>1.96</c:v>
                </c:pt>
                <c:pt idx="197">
                  <c:v>1.97</c:v>
                </c:pt>
                <c:pt idx="198">
                  <c:v>1.98</c:v>
                </c:pt>
                <c:pt idx="199">
                  <c:v>1.99</c:v>
                </c:pt>
                <c:pt idx="200">
                  <c:v>2</c:v>
                </c:pt>
                <c:pt idx="201">
                  <c:v>2.0099999999999998</c:v>
                </c:pt>
                <c:pt idx="202">
                  <c:v>2.02</c:v>
                </c:pt>
                <c:pt idx="203">
                  <c:v>2.0299999999999998</c:v>
                </c:pt>
                <c:pt idx="204">
                  <c:v>2.04</c:v>
                </c:pt>
                <c:pt idx="205">
                  <c:v>2.0499999999999998</c:v>
                </c:pt>
                <c:pt idx="206">
                  <c:v>2.06</c:v>
                </c:pt>
                <c:pt idx="207">
                  <c:v>2.0699999999999998</c:v>
                </c:pt>
                <c:pt idx="208">
                  <c:v>2.08</c:v>
                </c:pt>
                <c:pt idx="209">
                  <c:v>2.09</c:v>
                </c:pt>
                <c:pt idx="210">
                  <c:v>2.1</c:v>
                </c:pt>
                <c:pt idx="211">
                  <c:v>2.11</c:v>
                </c:pt>
                <c:pt idx="212">
                  <c:v>2.12</c:v>
                </c:pt>
                <c:pt idx="213">
                  <c:v>2.13</c:v>
                </c:pt>
                <c:pt idx="214">
                  <c:v>2.14</c:v>
                </c:pt>
                <c:pt idx="215">
                  <c:v>2.15</c:v>
                </c:pt>
                <c:pt idx="216">
                  <c:v>2.16</c:v>
                </c:pt>
                <c:pt idx="217">
                  <c:v>2.17</c:v>
                </c:pt>
                <c:pt idx="218">
                  <c:v>2.1800000000000002</c:v>
                </c:pt>
                <c:pt idx="219">
                  <c:v>2.19</c:v>
                </c:pt>
                <c:pt idx="220">
                  <c:v>2.2000000000000002</c:v>
                </c:pt>
                <c:pt idx="221">
                  <c:v>2.21</c:v>
                </c:pt>
                <c:pt idx="222">
                  <c:v>2.2200000000000002</c:v>
                </c:pt>
                <c:pt idx="223">
                  <c:v>2.23</c:v>
                </c:pt>
                <c:pt idx="224">
                  <c:v>2.2400000000000002</c:v>
                </c:pt>
                <c:pt idx="225">
                  <c:v>2.25</c:v>
                </c:pt>
                <c:pt idx="226">
                  <c:v>2.2599999999999998</c:v>
                </c:pt>
                <c:pt idx="227">
                  <c:v>2.27</c:v>
                </c:pt>
                <c:pt idx="228">
                  <c:v>2.2799999999999998</c:v>
                </c:pt>
                <c:pt idx="229">
                  <c:v>2.29</c:v>
                </c:pt>
                <c:pt idx="230">
                  <c:v>2.2999999999999998</c:v>
                </c:pt>
                <c:pt idx="231">
                  <c:v>2.31</c:v>
                </c:pt>
                <c:pt idx="232">
                  <c:v>2.3199999999999998</c:v>
                </c:pt>
                <c:pt idx="233">
                  <c:v>2.33</c:v>
                </c:pt>
                <c:pt idx="234">
                  <c:v>2.34</c:v>
                </c:pt>
                <c:pt idx="235">
                  <c:v>2.35</c:v>
                </c:pt>
                <c:pt idx="236">
                  <c:v>2.36</c:v>
                </c:pt>
                <c:pt idx="237">
                  <c:v>2.37</c:v>
                </c:pt>
                <c:pt idx="238">
                  <c:v>2.38</c:v>
                </c:pt>
                <c:pt idx="239">
                  <c:v>2.39</c:v>
                </c:pt>
                <c:pt idx="240">
                  <c:v>2.4</c:v>
                </c:pt>
                <c:pt idx="241">
                  <c:v>2.41</c:v>
                </c:pt>
                <c:pt idx="242">
                  <c:v>2.42</c:v>
                </c:pt>
                <c:pt idx="243">
                  <c:v>2.4300000000000002</c:v>
                </c:pt>
                <c:pt idx="244">
                  <c:v>2.44</c:v>
                </c:pt>
                <c:pt idx="245">
                  <c:v>2.4500000000000002</c:v>
                </c:pt>
                <c:pt idx="246">
                  <c:v>2.46</c:v>
                </c:pt>
                <c:pt idx="247">
                  <c:v>2.4700000000000002</c:v>
                </c:pt>
                <c:pt idx="248">
                  <c:v>2.48</c:v>
                </c:pt>
                <c:pt idx="249">
                  <c:v>2.4900000000000002</c:v>
                </c:pt>
                <c:pt idx="250">
                  <c:v>2.5</c:v>
                </c:pt>
                <c:pt idx="251">
                  <c:v>2.5099999999999998</c:v>
                </c:pt>
                <c:pt idx="252">
                  <c:v>2.52</c:v>
                </c:pt>
                <c:pt idx="253">
                  <c:v>2.5299999999999998</c:v>
                </c:pt>
                <c:pt idx="254">
                  <c:v>2.54</c:v>
                </c:pt>
                <c:pt idx="255">
                  <c:v>2.5499999999999998</c:v>
                </c:pt>
                <c:pt idx="256">
                  <c:v>2.56</c:v>
                </c:pt>
                <c:pt idx="257">
                  <c:v>2.57</c:v>
                </c:pt>
                <c:pt idx="258">
                  <c:v>2.58</c:v>
                </c:pt>
                <c:pt idx="259">
                  <c:v>2.59</c:v>
                </c:pt>
                <c:pt idx="260">
                  <c:v>2.6</c:v>
                </c:pt>
                <c:pt idx="261">
                  <c:v>2.61</c:v>
                </c:pt>
                <c:pt idx="262">
                  <c:v>2.62</c:v>
                </c:pt>
                <c:pt idx="263">
                  <c:v>2.63</c:v>
                </c:pt>
                <c:pt idx="264">
                  <c:v>2.64</c:v>
                </c:pt>
                <c:pt idx="265">
                  <c:v>2.65</c:v>
                </c:pt>
                <c:pt idx="266">
                  <c:v>2.66</c:v>
                </c:pt>
                <c:pt idx="267">
                  <c:v>2.67</c:v>
                </c:pt>
                <c:pt idx="268">
                  <c:v>2.68</c:v>
                </c:pt>
                <c:pt idx="269">
                  <c:v>2.69</c:v>
                </c:pt>
                <c:pt idx="270">
                  <c:v>2.7</c:v>
                </c:pt>
                <c:pt idx="271">
                  <c:v>2.71</c:v>
                </c:pt>
                <c:pt idx="272">
                  <c:v>2.72</c:v>
                </c:pt>
                <c:pt idx="273">
                  <c:v>2.73</c:v>
                </c:pt>
                <c:pt idx="274">
                  <c:v>2.74</c:v>
                </c:pt>
                <c:pt idx="275">
                  <c:v>2.75</c:v>
                </c:pt>
                <c:pt idx="276">
                  <c:v>2.76</c:v>
                </c:pt>
                <c:pt idx="277">
                  <c:v>2.77</c:v>
                </c:pt>
                <c:pt idx="278">
                  <c:v>2.78</c:v>
                </c:pt>
                <c:pt idx="279">
                  <c:v>2.79</c:v>
                </c:pt>
                <c:pt idx="280">
                  <c:v>2.8</c:v>
                </c:pt>
                <c:pt idx="281">
                  <c:v>2.81</c:v>
                </c:pt>
                <c:pt idx="282">
                  <c:v>2.82</c:v>
                </c:pt>
                <c:pt idx="283">
                  <c:v>2.83</c:v>
                </c:pt>
                <c:pt idx="284">
                  <c:v>2.84</c:v>
                </c:pt>
                <c:pt idx="285">
                  <c:v>2.85</c:v>
                </c:pt>
                <c:pt idx="286">
                  <c:v>2.86</c:v>
                </c:pt>
                <c:pt idx="287">
                  <c:v>2.87</c:v>
                </c:pt>
                <c:pt idx="288">
                  <c:v>2.88</c:v>
                </c:pt>
                <c:pt idx="289">
                  <c:v>2.89</c:v>
                </c:pt>
                <c:pt idx="290">
                  <c:v>2.9</c:v>
                </c:pt>
                <c:pt idx="291">
                  <c:v>2.91</c:v>
                </c:pt>
                <c:pt idx="292">
                  <c:v>2.92</c:v>
                </c:pt>
                <c:pt idx="293">
                  <c:v>2.93</c:v>
                </c:pt>
                <c:pt idx="294">
                  <c:v>2.94</c:v>
                </c:pt>
                <c:pt idx="295">
                  <c:v>2.95</c:v>
                </c:pt>
                <c:pt idx="296">
                  <c:v>2.96</c:v>
                </c:pt>
                <c:pt idx="297">
                  <c:v>2.97</c:v>
                </c:pt>
                <c:pt idx="298">
                  <c:v>2.98</c:v>
                </c:pt>
                <c:pt idx="299">
                  <c:v>2.99</c:v>
                </c:pt>
                <c:pt idx="300">
                  <c:v>3</c:v>
                </c:pt>
                <c:pt idx="301">
                  <c:v>3.01</c:v>
                </c:pt>
                <c:pt idx="302">
                  <c:v>3.02</c:v>
                </c:pt>
                <c:pt idx="303">
                  <c:v>3.03</c:v>
                </c:pt>
                <c:pt idx="304">
                  <c:v>3.04</c:v>
                </c:pt>
                <c:pt idx="305">
                  <c:v>3.05</c:v>
                </c:pt>
                <c:pt idx="306">
                  <c:v>3.06</c:v>
                </c:pt>
                <c:pt idx="307">
                  <c:v>3.07</c:v>
                </c:pt>
                <c:pt idx="308">
                  <c:v>3.08</c:v>
                </c:pt>
                <c:pt idx="309">
                  <c:v>3.09</c:v>
                </c:pt>
                <c:pt idx="310">
                  <c:v>3.1</c:v>
                </c:pt>
                <c:pt idx="311">
                  <c:v>3.11</c:v>
                </c:pt>
                <c:pt idx="312">
                  <c:v>3.12</c:v>
                </c:pt>
                <c:pt idx="313">
                  <c:v>3.13</c:v>
                </c:pt>
                <c:pt idx="314">
                  <c:v>3.14</c:v>
                </c:pt>
                <c:pt idx="315">
                  <c:v>3.15</c:v>
                </c:pt>
                <c:pt idx="316">
                  <c:v>3.16</c:v>
                </c:pt>
                <c:pt idx="317">
                  <c:v>3.17</c:v>
                </c:pt>
                <c:pt idx="318">
                  <c:v>3.18</c:v>
                </c:pt>
                <c:pt idx="319">
                  <c:v>3.19</c:v>
                </c:pt>
                <c:pt idx="320">
                  <c:v>3.2</c:v>
                </c:pt>
                <c:pt idx="321">
                  <c:v>3.21</c:v>
                </c:pt>
                <c:pt idx="322">
                  <c:v>3.22</c:v>
                </c:pt>
                <c:pt idx="323">
                  <c:v>3.23</c:v>
                </c:pt>
                <c:pt idx="324">
                  <c:v>3.24</c:v>
                </c:pt>
                <c:pt idx="325">
                  <c:v>3.25</c:v>
                </c:pt>
                <c:pt idx="326">
                  <c:v>3.26</c:v>
                </c:pt>
                <c:pt idx="327">
                  <c:v>3.27</c:v>
                </c:pt>
                <c:pt idx="328">
                  <c:v>3.28</c:v>
                </c:pt>
                <c:pt idx="329">
                  <c:v>3.29</c:v>
                </c:pt>
                <c:pt idx="330">
                  <c:v>3.3</c:v>
                </c:pt>
                <c:pt idx="331">
                  <c:v>3.31</c:v>
                </c:pt>
                <c:pt idx="332">
                  <c:v>3.32</c:v>
                </c:pt>
                <c:pt idx="333">
                  <c:v>3.33</c:v>
                </c:pt>
                <c:pt idx="334">
                  <c:v>3.34</c:v>
                </c:pt>
                <c:pt idx="335">
                  <c:v>3.35</c:v>
                </c:pt>
                <c:pt idx="336">
                  <c:v>3.36</c:v>
                </c:pt>
                <c:pt idx="337">
                  <c:v>3.37</c:v>
                </c:pt>
                <c:pt idx="338">
                  <c:v>3.38</c:v>
                </c:pt>
                <c:pt idx="339">
                  <c:v>3.39</c:v>
                </c:pt>
                <c:pt idx="340">
                  <c:v>3.4</c:v>
                </c:pt>
                <c:pt idx="341">
                  <c:v>3.41</c:v>
                </c:pt>
                <c:pt idx="342">
                  <c:v>3.42</c:v>
                </c:pt>
                <c:pt idx="343">
                  <c:v>3.43</c:v>
                </c:pt>
                <c:pt idx="344">
                  <c:v>3.44</c:v>
                </c:pt>
                <c:pt idx="345">
                  <c:v>3.45</c:v>
                </c:pt>
                <c:pt idx="346">
                  <c:v>3.46</c:v>
                </c:pt>
                <c:pt idx="347">
                  <c:v>3.47</c:v>
                </c:pt>
                <c:pt idx="348">
                  <c:v>3.48</c:v>
                </c:pt>
                <c:pt idx="349">
                  <c:v>3.49</c:v>
                </c:pt>
                <c:pt idx="350">
                  <c:v>3.5</c:v>
                </c:pt>
                <c:pt idx="351">
                  <c:v>3.51</c:v>
                </c:pt>
                <c:pt idx="352">
                  <c:v>3.52</c:v>
                </c:pt>
                <c:pt idx="353">
                  <c:v>3.53</c:v>
                </c:pt>
                <c:pt idx="354">
                  <c:v>3.54</c:v>
                </c:pt>
                <c:pt idx="355">
                  <c:v>3.55</c:v>
                </c:pt>
                <c:pt idx="356">
                  <c:v>3.56</c:v>
                </c:pt>
                <c:pt idx="357">
                  <c:v>3.57</c:v>
                </c:pt>
                <c:pt idx="358">
                  <c:v>3.58</c:v>
                </c:pt>
                <c:pt idx="359">
                  <c:v>3.59</c:v>
                </c:pt>
                <c:pt idx="360">
                  <c:v>3.6</c:v>
                </c:pt>
                <c:pt idx="361">
                  <c:v>3.61</c:v>
                </c:pt>
                <c:pt idx="362">
                  <c:v>3.62</c:v>
                </c:pt>
                <c:pt idx="363">
                  <c:v>3.63</c:v>
                </c:pt>
                <c:pt idx="364">
                  <c:v>3.64</c:v>
                </c:pt>
                <c:pt idx="365">
                  <c:v>3.65</c:v>
                </c:pt>
                <c:pt idx="366">
                  <c:v>3.66</c:v>
                </c:pt>
                <c:pt idx="367">
                  <c:v>3.67</c:v>
                </c:pt>
                <c:pt idx="368">
                  <c:v>3.68</c:v>
                </c:pt>
                <c:pt idx="369">
                  <c:v>3.69</c:v>
                </c:pt>
                <c:pt idx="370">
                  <c:v>3.7</c:v>
                </c:pt>
                <c:pt idx="371">
                  <c:v>3.71</c:v>
                </c:pt>
                <c:pt idx="372">
                  <c:v>3.72</c:v>
                </c:pt>
                <c:pt idx="373">
                  <c:v>3.73</c:v>
                </c:pt>
                <c:pt idx="374">
                  <c:v>3.74</c:v>
                </c:pt>
                <c:pt idx="375">
                  <c:v>3.75</c:v>
                </c:pt>
                <c:pt idx="376">
                  <c:v>3.76</c:v>
                </c:pt>
                <c:pt idx="377">
                  <c:v>3.77</c:v>
                </c:pt>
                <c:pt idx="378">
                  <c:v>3.78</c:v>
                </c:pt>
                <c:pt idx="379">
                  <c:v>3.79</c:v>
                </c:pt>
                <c:pt idx="380">
                  <c:v>3.8</c:v>
                </c:pt>
                <c:pt idx="381">
                  <c:v>3.81</c:v>
                </c:pt>
                <c:pt idx="382">
                  <c:v>3.82</c:v>
                </c:pt>
                <c:pt idx="383">
                  <c:v>3.83</c:v>
                </c:pt>
                <c:pt idx="384">
                  <c:v>3.84</c:v>
                </c:pt>
                <c:pt idx="385">
                  <c:v>3.85</c:v>
                </c:pt>
                <c:pt idx="386">
                  <c:v>3.86</c:v>
                </c:pt>
                <c:pt idx="387">
                  <c:v>3.87</c:v>
                </c:pt>
                <c:pt idx="388">
                  <c:v>3.88</c:v>
                </c:pt>
                <c:pt idx="389">
                  <c:v>3.89</c:v>
                </c:pt>
                <c:pt idx="390">
                  <c:v>3.9</c:v>
                </c:pt>
                <c:pt idx="391">
                  <c:v>3.91</c:v>
                </c:pt>
                <c:pt idx="392">
                  <c:v>3.92</c:v>
                </c:pt>
                <c:pt idx="393">
                  <c:v>3.93</c:v>
                </c:pt>
                <c:pt idx="394">
                  <c:v>3.94</c:v>
                </c:pt>
                <c:pt idx="395">
                  <c:v>3.95</c:v>
                </c:pt>
                <c:pt idx="396">
                  <c:v>3.96</c:v>
                </c:pt>
                <c:pt idx="397">
                  <c:v>3.97</c:v>
                </c:pt>
                <c:pt idx="398">
                  <c:v>3.98</c:v>
                </c:pt>
                <c:pt idx="399">
                  <c:v>3.99</c:v>
                </c:pt>
                <c:pt idx="400">
                  <c:v>4</c:v>
                </c:pt>
                <c:pt idx="401">
                  <c:v>4.01</c:v>
                </c:pt>
                <c:pt idx="402">
                  <c:v>4.0199999999999996</c:v>
                </c:pt>
                <c:pt idx="403">
                  <c:v>4.03</c:v>
                </c:pt>
                <c:pt idx="404">
                  <c:v>4.04</c:v>
                </c:pt>
                <c:pt idx="405">
                  <c:v>4.05</c:v>
                </c:pt>
                <c:pt idx="406">
                  <c:v>4.0599999999999996</c:v>
                </c:pt>
                <c:pt idx="407">
                  <c:v>4.07</c:v>
                </c:pt>
                <c:pt idx="408">
                  <c:v>4.08</c:v>
                </c:pt>
                <c:pt idx="409">
                  <c:v>4.09</c:v>
                </c:pt>
                <c:pt idx="410">
                  <c:v>4.0999999999999996</c:v>
                </c:pt>
                <c:pt idx="411">
                  <c:v>4.1100000000000003</c:v>
                </c:pt>
                <c:pt idx="412">
                  <c:v>4.12</c:v>
                </c:pt>
                <c:pt idx="413">
                  <c:v>4.13</c:v>
                </c:pt>
                <c:pt idx="414">
                  <c:v>4.1399999999999997</c:v>
                </c:pt>
                <c:pt idx="415">
                  <c:v>4.1500000000000004</c:v>
                </c:pt>
                <c:pt idx="416">
                  <c:v>4.16</c:v>
                </c:pt>
                <c:pt idx="417">
                  <c:v>4.17</c:v>
                </c:pt>
                <c:pt idx="418">
                  <c:v>4.18</c:v>
                </c:pt>
                <c:pt idx="419">
                  <c:v>4.1900000000000004</c:v>
                </c:pt>
                <c:pt idx="420">
                  <c:v>4.2</c:v>
                </c:pt>
                <c:pt idx="421">
                  <c:v>4.21</c:v>
                </c:pt>
                <c:pt idx="422">
                  <c:v>4.22</c:v>
                </c:pt>
                <c:pt idx="423">
                  <c:v>4.2300000000000004</c:v>
                </c:pt>
                <c:pt idx="424">
                  <c:v>4.24</c:v>
                </c:pt>
                <c:pt idx="425">
                  <c:v>4.25</c:v>
                </c:pt>
                <c:pt idx="426">
                  <c:v>4.26</c:v>
                </c:pt>
                <c:pt idx="427">
                  <c:v>4.2699999999999996</c:v>
                </c:pt>
                <c:pt idx="428">
                  <c:v>4.28</c:v>
                </c:pt>
                <c:pt idx="429">
                  <c:v>4.29</c:v>
                </c:pt>
                <c:pt idx="430">
                  <c:v>4.3</c:v>
                </c:pt>
                <c:pt idx="431">
                  <c:v>4.3099999999999996</c:v>
                </c:pt>
                <c:pt idx="432">
                  <c:v>4.32</c:v>
                </c:pt>
                <c:pt idx="433">
                  <c:v>4.33</c:v>
                </c:pt>
                <c:pt idx="434">
                  <c:v>4.34</c:v>
                </c:pt>
                <c:pt idx="435">
                  <c:v>4.3499999999999996</c:v>
                </c:pt>
                <c:pt idx="436">
                  <c:v>4.3600000000000003</c:v>
                </c:pt>
                <c:pt idx="437">
                  <c:v>4.37</c:v>
                </c:pt>
                <c:pt idx="438">
                  <c:v>4.38</c:v>
                </c:pt>
                <c:pt idx="439">
                  <c:v>4.3899999999999997</c:v>
                </c:pt>
                <c:pt idx="440">
                  <c:v>4.4000000000000004</c:v>
                </c:pt>
                <c:pt idx="441">
                  <c:v>4.41</c:v>
                </c:pt>
                <c:pt idx="442">
                  <c:v>4.42</c:v>
                </c:pt>
                <c:pt idx="443">
                  <c:v>4.43</c:v>
                </c:pt>
                <c:pt idx="444">
                  <c:v>4.4400000000000004</c:v>
                </c:pt>
                <c:pt idx="445">
                  <c:v>4.45</c:v>
                </c:pt>
                <c:pt idx="446">
                  <c:v>4.46</c:v>
                </c:pt>
                <c:pt idx="447">
                  <c:v>4.47</c:v>
                </c:pt>
                <c:pt idx="448">
                  <c:v>4.4800000000000004</c:v>
                </c:pt>
                <c:pt idx="449">
                  <c:v>4.49</c:v>
                </c:pt>
                <c:pt idx="450">
                  <c:v>4.5</c:v>
                </c:pt>
                <c:pt idx="451">
                  <c:v>4.51</c:v>
                </c:pt>
                <c:pt idx="452">
                  <c:v>4.5199999999999996</c:v>
                </c:pt>
                <c:pt idx="453">
                  <c:v>4.53</c:v>
                </c:pt>
                <c:pt idx="454">
                  <c:v>4.54</c:v>
                </c:pt>
                <c:pt idx="455">
                  <c:v>4.55</c:v>
                </c:pt>
                <c:pt idx="456">
                  <c:v>4.5599999999999996</c:v>
                </c:pt>
                <c:pt idx="457">
                  <c:v>4.57</c:v>
                </c:pt>
                <c:pt idx="458">
                  <c:v>4.58</c:v>
                </c:pt>
                <c:pt idx="459">
                  <c:v>4.59</c:v>
                </c:pt>
                <c:pt idx="460">
                  <c:v>4.5999999999999996</c:v>
                </c:pt>
                <c:pt idx="461">
                  <c:v>4.6100000000000003</c:v>
                </c:pt>
                <c:pt idx="462">
                  <c:v>4.62</c:v>
                </c:pt>
                <c:pt idx="463">
                  <c:v>4.63</c:v>
                </c:pt>
                <c:pt idx="464">
                  <c:v>4.6399999999999997</c:v>
                </c:pt>
                <c:pt idx="465">
                  <c:v>4.6500000000000004</c:v>
                </c:pt>
                <c:pt idx="466">
                  <c:v>4.66</c:v>
                </c:pt>
                <c:pt idx="467">
                  <c:v>4.67</c:v>
                </c:pt>
                <c:pt idx="468">
                  <c:v>4.68</c:v>
                </c:pt>
                <c:pt idx="469">
                  <c:v>4.6900000000000004</c:v>
                </c:pt>
                <c:pt idx="470">
                  <c:v>4.7</c:v>
                </c:pt>
                <c:pt idx="471">
                  <c:v>4.71</c:v>
                </c:pt>
                <c:pt idx="472">
                  <c:v>4.72</c:v>
                </c:pt>
                <c:pt idx="473">
                  <c:v>4.7300000000000004</c:v>
                </c:pt>
                <c:pt idx="474">
                  <c:v>4.74</c:v>
                </c:pt>
                <c:pt idx="475">
                  <c:v>4.75</c:v>
                </c:pt>
                <c:pt idx="476">
                  <c:v>4.76</c:v>
                </c:pt>
                <c:pt idx="477">
                  <c:v>4.7699999999999996</c:v>
                </c:pt>
                <c:pt idx="478">
                  <c:v>4.78</c:v>
                </c:pt>
                <c:pt idx="479">
                  <c:v>4.79</c:v>
                </c:pt>
                <c:pt idx="480">
                  <c:v>4.8</c:v>
                </c:pt>
                <c:pt idx="481">
                  <c:v>4.8099999999999996</c:v>
                </c:pt>
                <c:pt idx="482">
                  <c:v>4.82</c:v>
                </c:pt>
                <c:pt idx="483">
                  <c:v>4.83</c:v>
                </c:pt>
                <c:pt idx="484">
                  <c:v>4.84</c:v>
                </c:pt>
                <c:pt idx="485">
                  <c:v>4.8499999999999996</c:v>
                </c:pt>
                <c:pt idx="486">
                  <c:v>4.8600000000000003</c:v>
                </c:pt>
                <c:pt idx="487">
                  <c:v>4.87</c:v>
                </c:pt>
                <c:pt idx="488">
                  <c:v>4.88</c:v>
                </c:pt>
                <c:pt idx="489">
                  <c:v>4.8899999999999997</c:v>
                </c:pt>
                <c:pt idx="490">
                  <c:v>4.9000000000000004</c:v>
                </c:pt>
                <c:pt idx="491">
                  <c:v>4.91</c:v>
                </c:pt>
                <c:pt idx="492">
                  <c:v>4.92</c:v>
                </c:pt>
                <c:pt idx="493">
                  <c:v>4.93</c:v>
                </c:pt>
                <c:pt idx="494">
                  <c:v>4.9400000000000004</c:v>
                </c:pt>
                <c:pt idx="495">
                  <c:v>4.95</c:v>
                </c:pt>
                <c:pt idx="496">
                  <c:v>4.96</c:v>
                </c:pt>
                <c:pt idx="497">
                  <c:v>4.97</c:v>
                </c:pt>
                <c:pt idx="498">
                  <c:v>4.9800000000000004</c:v>
                </c:pt>
                <c:pt idx="499">
                  <c:v>4.99</c:v>
                </c:pt>
                <c:pt idx="500">
                  <c:v>5</c:v>
                </c:pt>
                <c:pt idx="501">
                  <c:v>5.01</c:v>
                </c:pt>
                <c:pt idx="502">
                  <c:v>5.0199999999999996</c:v>
                </c:pt>
                <c:pt idx="503">
                  <c:v>5.03</c:v>
                </c:pt>
                <c:pt idx="504">
                  <c:v>5.04</c:v>
                </c:pt>
                <c:pt idx="505">
                  <c:v>5.05</c:v>
                </c:pt>
                <c:pt idx="506">
                  <c:v>5.0599999999999996</c:v>
                </c:pt>
                <c:pt idx="507">
                  <c:v>5.07</c:v>
                </c:pt>
                <c:pt idx="508">
                  <c:v>5.08</c:v>
                </c:pt>
                <c:pt idx="509">
                  <c:v>5.09</c:v>
                </c:pt>
                <c:pt idx="510">
                  <c:v>5.0999999999999996</c:v>
                </c:pt>
                <c:pt idx="511">
                  <c:v>5.1100000000000003</c:v>
                </c:pt>
                <c:pt idx="512">
                  <c:v>5.12</c:v>
                </c:pt>
                <c:pt idx="513">
                  <c:v>5.13</c:v>
                </c:pt>
                <c:pt idx="514">
                  <c:v>5.14</c:v>
                </c:pt>
                <c:pt idx="515">
                  <c:v>5.15</c:v>
                </c:pt>
                <c:pt idx="516">
                  <c:v>5.16</c:v>
                </c:pt>
                <c:pt idx="517">
                  <c:v>5.17</c:v>
                </c:pt>
                <c:pt idx="518">
                  <c:v>5.18</c:v>
                </c:pt>
                <c:pt idx="519">
                  <c:v>5.19</c:v>
                </c:pt>
                <c:pt idx="520">
                  <c:v>5.2</c:v>
                </c:pt>
                <c:pt idx="521">
                  <c:v>5.21</c:v>
                </c:pt>
                <c:pt idx="522">
                  <c:v>5.22</c:v>
                </c:pt>
                <c:pt idx="523">
                  <c:v>5.23</c:v>
                </c:pt>
                <c:pt idx="524">
                  <c:v>5.24</c:v>
                </c:pt>
                <c:pt idx="525">
                  <c:v>5.25</c:v>
                </c:pt>
                <c:pt idx="526">
                  <c:v>5.26</c:v>
                </c:pt>
                <c:pt idx="527">
                  <c:v>5.27</c:v>
                </c:pt>
                <c:pt idx="528">
                  <c:v>5.28</c:v>
                </c:pt>
                <c:pt idx="529">
                  <c:v>5.29</c:v>
                </c:pt>
                <c:pt idx="530">
                  <c:v>5.3</c:v>
                </c:pt>
                <c:pt idx="531">
                  <c:v>5.31</c:v>
                </c:pt>
                <c:pt idx="532">
                  <c:v>5.32</c:v>
                </c:pt>
                <c:pt idx="533">
                  <c:v>5.33</c:v>
                </c:pt>
                <c:pt idx="534">
                  <c:v>5.34</c:v>
                </c:pt>
                <c:pt idx="535">
                  <c:v>5.35</c:v>
                </c:pt>
                <c:pt idx="536">
                  <c:v>5.36</c:v>
                </c:pt>
                <c:pt idx="537">
                  <c:v>5.37</c:v>
                </c:pt>
                <c:pt idx="538">
                  <c:v>5.38</c:v>
                </c:pt>
                <c:pt idx="539">
                  <c:v>5.39</c:v>
                </c:pt>
                <c:pt idx="540">
                  <c:v>5.4</c:v>
                </c:pt>
                <c:pt idx="541">
                  <c:v>5.41</c:v>
                </c:pt>
                <c:pt idx="542">
                  <c:v>5.42</c:v>
                </c:pt>
                <c:pt idx="543">
                  <c:v>5.43</c:v>
                </c:pt>
                <c:pt idx="544">
                  <c:v>5.44</c:v>
                </c:pt>
                <c:pt idx="545">
                  <c:v>5.45</c:v>
                </c:pt>
                <c:pt idx="546">
                  <c:v>5.46</c:v>
                </c:pt>
                <c:pt idx="547">
                  <c:v>5.47</c:v>
                </c:pt>
                <c:pt idx="548">
                  <c:v>5.48</c:v>
                </c:pt>
                <c:pt idx="549">
                  <c:v>5.49</c:v>
                </c:pt>
                <c:pt idx="550">
                  <c:v>5.5</c:v>
                </c:pt>
                <c:pt idx="551">
                  <c:v>5.51</c:v>
                </c:pt>
                <c:pt idx="552">
                  <c:v>5.52</c:v>
                </c:pt>
                <c:pt idx="553">
                  <c:v>5.53</c:v>
                </c:pt>
                <c:pt idx="554">
                  <c:v>5.54</c:v>
                </c:pt>
                <c:pt idx="555">
                  <c:v>5.55</c:v>
                </c:pt>
                <c:pt idx="556">
                  <c:v>5.56</c:v>
                </c:pt>
                <c:pt idx="557">
                  <c:v>5.57</c:v>
                </c:pt>
                <c:pt idx="558">
                  <c:v>5.58</c:v>
                </c:pt>
                <c:pt idx="559">
                  <c:v>5.59</c:v>
                </c:pt>
                <c:pt idx="560">
                  <c:v>5.6</c:v>
                </c:pt>
                <c:pt idx="561">
                  <c:v>5.61</c:v>
                </c:pt>
                <c:pt idx="562">
                  <c:v>5.62</c:v>
                </c:pt>
                <c:pt idx="563">
                  <c:v>5.63</c:v>
                </c:pt>
                <c:pt idx="564">
                  <c:v>5.64</c:v>
                </c:pt>
                <c:pt idx="565">
                  <c:v>5.65</c:v>
                </c:pt>
                <c:pt idx="566">
                  <c:v>5.66</c:v>
                </c:pt>
                <c:pt idx="567">
                  <c:v>5.67</c:v>
                </c:pt>
                <c:pt idx="568">
                  <c:v>5.68</c:v>
                </c:pt>
                <c:pt idx="569">
                  <c:v>5.69</c:v>
                </c:pt>
                <c:pt idx="570">
                  <c:v>5.7</c:v>
                </c:pt>
                <c:pt idx="571">
                  <c:v>5.71</c:v>
                </c:pt>
                <c:pt idx="572">
                  <c:v>5.72</c:v>
                </c:pt>
                <c:pt idx="573">
                  <c:v>5.73</c:v>
                </c:pt>
                <c:pt idx="574">
                  <c:v>5.74</c:v>
                </c:pt>
                <c:pt idx="575">
                  <c:v>5.75</c:v>
                </c:pt>
                <c:pt idx="576">
                  <c:v>5.76</c:v>
                </c:pt>
                <c:pt idx="577">
                  <c:v>5.77</c:v>
                </c:pt>
                <c:pt idx="578">
                  <c:v>5.78</c:v>
                </c:pt>
                <c:pt idx="579">
                  <c:v>5.79</c:v>
                </c:pt>
                <c:pt idx="580">
                  <c:v>5.8</c:v>
                </c:pt>
                <c:pt idx="581">
                  <c:v>5.81</c:v>
                </c:pt>
                <c:pt idx="582">
                  <c:v>5.82</c:v>
                </c:pt>
                <c:pt idx="583">
                  <c:v>5.83</c:v>
                </c:pt>
                <c:pt idx="584">
                  <c:v>5.84</c:v>
                </c:pt>
                <c:pt idx="585">
                  <c:v>5.85</c:v>
                </c:pt>
                <c:pt idx="586">
                  <c:v>5.86</c:v>
                </c:pt>
                <c:pt idx="587">
                  <c:v>5.87</c:v>
                </c:pt>
                <c:pt idx="588">
                  <c:v>5.88</c:v>
                </c:pt>
                <c:pt idx="589">
                  <c:v>5.89</c:v>
                </c:pt>
                <c:pt idx="590">
                  <c:v>5.9</c:v>
                </c:pt>
                <c:pt idx="591">
                  <c:v>5.91</c:v>
                </c:pt>
                <c:pt idx="592">
                  <c:v>5.92</c:v>
                </c:pt>
                <c:pt idx="593">
                  <c:v>5.93</c:v>
                </c:pt>
                <c:pt idx="594">
                  <c:v>5.94</c:v>
                </c:pt>
                <c:pt idx="595">
                  <c:v>5.95</c:v>
                </c:pt>
                <c:pt idx="596">
                  <c:v>5.96</c:v>
                </c:pt>
                <c:pt idx="597">
                  <c:v>5.97</c:v>
                </c:pt>
                <c:pt idx="598">
                  <c:v>5.98</c:v>
                </c:pt>
                <c:pt idx="599">
                  <c:v>5.99</c:v>
                </c:pt>
                <c:pt idx="600">
                  <c:v>6</c:v>
                </c:pt>
                <c:pt idx="601">
                  <c:v>6.01</c:v>
                </c:pt>
                <c:pt idx="602">
                  <c:v>6.02</c:v>
                </c:pt>
                <c:pt idx="603">
                  <c:v>6.03</c:v>
                </c:pt>
                <c:pt idx="604">
                  <c:v>6.04</c:v>
                </c:pt>
                <c:pt idx="605">
                  <c:v>6.05</c:v>
                </c:pt>
                <c:pt idx="606">
                  <c:v>6.06</c:v>
                </c:pt>
                <c:pt idx="607">
                  <c:v>6.07</c:v>
                </c:pt>
                <c:pt idx="608">
                  <c:v>6.08</c:v>
                </c:pt>
                <c:pt idx="609">
                  <c:v>6.09</c:v>
                </c:pt>
                <c:pt idx="610">
                  <c:v>6.1</c:v>
                </c:pt>
                <c:pt idx="611">
                  <c:v>6.11</c:v>
                </c:pt>
                <c:pt idx="612">
                  <c:v>6.12</c:v>
                </c:pt>
                <c:pt idx="613">
                  <c:v>6.13</c:v>
                </c:pt>
                <c:pt idx="614">
                  <c:v>6.14</c:v>
                </c:pt>
                <c:pt idx="615">
                  <c:v>6.15</c:v>
                </c:pt>
                <c:pt idx="616">
                  <c:v>6.16</c:v>
                </c:pt>
                <c:pt idx="617">
                  <c:v>6.17</c:v>
                </c:pt>
                <c:pt idx="618">
                  <c:v>6.18</c:v>
                </c:pt>
                <c:pt idx="619">
                  <c:v>6.19</c:v>
                </c:pt>
                <c:pt idx="620">
                  <c:v>6.2</c:v>
                </c:pt>
                <c:pt idx="621">
                  <c:v>6.21</c:v>
                </c:pt>
                <c:pt idx="622">
                  <c:v>6.22</c:v>
                </c:pt>
                <c:pt idx="623">
                  <c:v>6.23</c:v>
                </c:pt>
                <c:pt idx="624">
                  <c:v>6.24</c:v>
                </c:pt>
                <c:pt idx="625">
                  <c:v>6.25</c:v>
                </c:pt>
                <c:pt idx="626">
                  <c:v>6.26</c:v>
                </c:pt>
                <c:pt idx="627">
                  <c:v>6.27</c:v>
                </c:pt>
                <c:pt idx="628">
                  <c:v>6.28</c:v>
                </c:pt>
                <c:pt idx="629">
                  <c:v>6.29</c:v>
                </c:pt>
                <c:pt idx="630">
                  <c:v>6.3</c:v>
                </c:pt>
                <c:pt idx="631">
                  <c:v>6.31</c:v>
                </c:pt>
                <c:pt idx="632">
                  <c:v>6.32</c:v>
                </c:pt>
                <c:pt idx="633">
                  <c:v>6.33</c:v>
                </c:pt>
                <c:pt idx="634">
                  <c:v>6.34</c:v>
                </c:pt>
                <c:pt idx="635">
                  <c:v>6.35</c:v>
                </c:pt>
                <c:pt idx="636">
                  <c:v>6.36</c:v>
                </c:pt>
                <c:pt idx="637">
                  <c:v>6.37</c:v>
                </c:pt>
                <c:pt idx="638">
                  <c:v>6.38</c:v>
                </c:pt>
                <c:pt idx="639">
                  <c:v>6.39</c:v>
                </c:pt>
                <c:pt idx="640">
                  <c:v>6.4</c:v>
                </c:pt>
                <c:pt idx="641">
                  <c:v>6.41</c:v>
                </c:pt>
                <c:pt idx="642">
                  <c:v>6.42</c:v>
                </c:pt>
                <c:pt idx="643">
                  <c:v>6.43</c:v>
                </c:pt>
                <c:pt idx="644">
                  <c:v>6.44</c:v>
                </c:pt>
                <c:pt idx="645">
                  <c:v>6.45</c:v>
                </c:pt>
                <c:pt idx="646">
                  <c:v>6.46</c:v>
                </c:pt>
                <c:pt idx="647">
                  <c:v>6.47</c:v>
                </c:pt>
                <c:pt idx="648">
                  <c:v>6.48</c:v>
                </c:pt>
                <c:pt idx="649">
                  <c:v>6.49</c:v>
                </c:pt>
                <c:pt idx="650">
                  <c:v>6.5</c:v>
                </c:pt>
                <c:pt idx="651">
                  <c:v>6.51</c:v>
                </c:pt>
                <c:pt idx="652">
                  <c:v>6.52</c:v>
                </c:pt>
                <c:pt idx="653">
                  <c:v>6.53</c:v>
                </c:pt>
                <c:pt idx="654">
                  <c:v>6.54</c:v>
                </c:pt>
                <c:pt idx="655">
                  <c:v>6.55</c:v>
                </c:pt>
                <c:pt idx="656">
                  <c:v>6.56</c:v>
                </c:pt>
                <c:pt idx="657">
                  <c:v>6.57</c:v>
                </c:pt>
                <c:pt idx="658">
                  <c:v>6.58</c:v>
                </c:pt>
                <c:pt idx="659">
                  <c:v>6.59</c:v>
                </c:pt>
                <c:pt idx="660">
                  <c:v>6.6</c:v>
                </c:pt>
                <c:pt idx="661">
                  <c:v>6.61</c:v>
                </c:pt>
                <c:pt idx="662">
                  <c:v>6.62</c:v>
                </c:pt>
                <c:pt idx="663">
                  <c:v>6.63</c:v>
                </c:pt>
                <c:pt idx="664">
                  <c:v>6.64</c:v>
                </c:pt>
                <c:pt idx="665">
                  <c:v>6.65</c:v>
                </c:pt>
                <c:pt idx="666">
                  <c:v>6.66</c:v>
                </c:pt>
                <c:pt idx="667">
                  <c:v>6.67</c:v>
                </c:pt>
                <c:pt idx="668">
                  <c:v>6.68</c:v>
                </c:pt>
                <c:pt idx="669">
                  <c:v>6.69</c:v>
                </c:pt>
                <c:pt idx="670">
                  <c:v>6.7</c:v>
                </c:pt>
                <c:pt idx="671">
                  <c:v>6.71</c:v>
                </c:pt>
                <c:pt idx="672">
                  <c:v>6.72</c:v>
                </c:pt>
                <c:pt idx="673">
                  <c:v>6.73</c:v>
                </c:pt>
                <c:pt idx="674">
                  <c:v>6.74</c:v>
                </c:pt>
                <c:pt idx="675">
                  <c:v>6.75</c:v>
                </c:pt>
                <c:pt idx="676">
                  <c:v>6.76</c:v>
                </c:pt>
                <c:pt idx="677">
                  <c:v>6.77</c:v>
                </c:pt>
                <c:pt idx="678">
                  <c:v>6.78</c:v>
                </c:pt>
                <c:pt idx="679">
                  <c:v>6.79</c:v>
                </c:pt>
                <c:pt idx="680">
                  <c:v>6.8</c:v>
                </c:pt>
                <c:pt idx="681">
                  <c:v>6.81</c:v>
                </c:pt>
                <c:pt idx="682">
                  <c:v>6.82</c:v>
                </c:pt>
                <c:pt idx="683">
                  <c:v>6.83</c:v>
                </c:pt>
                <c:pt idx="684">
                  <c:v>6.84</c:v>
                </c:pt>
                <c:pt idx="685">
                  <c:v>6.85</c:v>
                </c:pt>
                <c:pt idx="686">
                  <c:v>6.86</c:v>
                </c:pt>
                <c:pt idx="687">
                  <c:v>6.87</c:v>
                </c:pt>
                <c:pt idx="688">
                  <c:v>6.88</c:v>
                </c:pt>
                <c:pt idx="689">
                  <c:v>6.89</c:v>
                </c:pt>
                <c:pt idx="690">
                  <c:v>6.9</c:v>
                </c:pt>
                <c:pt idx="691">
                  <c:v>6.91</c:v>
                </c:pt>
                <c:pt idx="692">
                  <c:v>6.92</c:v>
                </c:pt>
                <c:pt idx="693">
                  <c:v>6.93</c:v>
                </c:pt>
                <c:pt idx="694">
                  <c:v>6.94</c:v>
                </c:pt>
                <c:pt idx="695">
                  <c:v>6.95</c:v>
                </c:pt>
                <c:pt idx="696">
                  <c:v>6.96</c:v>
                </c:pt>
                <c:pt idx="697">
                  <c:v>6.97</c:v>
                </c:pt>
                <c:pt idx="698">
                  <c:v>6.98</c:v>
                </c:pt>
                <c:pt idx="699">
                  <c:v>6.99</c:v>
                </c:pt>
                <c:pt idx="700">
                  <c:v>7</c:v>
                </c:pt>
                <c:pt idx="701">
                  <c:v>7.01</c:v>
                </c:pt>
                <c:pt idx="702">
                  <c:v>7.02</c:v>
                </c:pt>
                <c:pt idx="703">
                  <c:v>7.03</c:v>
                </c:pt>
                <c:pt idx="704">
                  <c:v>7.04</c:v>
                </c:pt>
                <c:pt idx="705">
                  <c:v>7.05</c:v>
                </c:pt>
                <c:pt idx="706">
                  <c:v>7.06</c:v>
                </c:pt>
                <c:pt idx="707">
                  <c:v>7.07</c:v>
                </c:pt>
                <c:pt idx="708">
                  <c:v>7.08</c:v>
                </c:pt>
                <c:pt idx="709">
                  <c:v>7.09</c:v>
                </c:pt>
                <c:pt idx="710">
                  <c:v>7.1</c:v>
                </c:pt>
                <c:pt idx="711">
                  <c:v>7.11</c:v>
                </c:pt>
                <c:pt idx="712">
                  <c:v>7.12</c:v>
                </c:pt>
                <c:pt idx="713">
                  <c:v>7.13</c:v>
                </c:pt>
                <c:pt idx="714">
                  <c:v>7.14</c:v>
                </c:pt>
                <c:pt idx="715">
                  <c:v>7.15</c:v>
                </c:pt>
                <c:pt idx="716">
                  <c:v>7.16</c:v>
                </c:pt>
                <c:pt idx="717">
                  <c:v>7.17</c:v>
                </c:pt>
                <c:pt idx="718">
                  <c:v>7.18</c:v>
                </c:pt>
                <c:pt idx="719">
                  <c:v>7.19</c:v>
                </c:pt>
                <c:pt idx="720">
                  <c:v>7.2</c:v>
                </c:pt>
                <c:pt idx="721">
                  <c:v>7.21</c:v>
                </c:pt>
                <c:pt idx="722">
                  <c:v>7.22</c:v>
                </c:pt>
                <c:pt idx="723">
                  <c:v>7.23</c:v>
                </c:pt>
                <c:pt idx="724">
                  <c:v>7.24</c:v>
                </c:pt>
                <c:pt idx="725">
                  <c:v>7.25</c:v>
                </c:pt>
                <c:pt idx="726">
                  <c:v>7.26</c:v>
                </c:pt>
                <c:pt idx="727">
                  <c:v>7.27</c:v>
                </c:pt>
                <c:pt idx="728">
                  <c:v>7.28</c:v>
                </c:pt>
                <c:pt idx="729">
                  <c:v>7.29</c:v>
                </c:pt>
                <c:pt idx="730">
                  <c:v>7.3</c:v>
                </c:pt>
                <c:pt idx="731">
                  <c:v>7.31</c:v>
                </c:pt>
                <c:pt idx="732">
                  <c:v>7.32</c:v>
                </c:pt>
                <c:pt idx="733">
                  <c:v>7.33</c:v>
                </c:pt>
                <c:pt idx="734">
                  <c:v>7.34</c:v>
                </c:pt>
                <c:pt idx="735">
                  <c:v>7.35</c:v>
                </c:pt>
                <c:pt idx="736">
                  <c:v>7.36</c:v>
                </c:pt>
                <c:pt idx="737">
                  <c:v>7.37</c:v>
                </c:pt>
                <c:pt idx="738">
                  <c:v>7.38</c:v>
                </c:pt>
                <c:pt idx="739">
                  <c:v>7.39</c:v>
                </c:pt>
                <c:pt idx="740">
                  <c:v>7.4</c:v>
                </c:pt>
                <c:pt idx="741">
                  <c:v>7.41</c:v>
                </c:pt>
                <c:pt idx="742">
                  <c:v>7.42</c:v>
                </c:pt>
                <c:pt idx="743">
                  <c:v>7.43</c:v>
                </c:pt>
                <c:pt idx="744">
                  <c:v>7.44</c:v>
                </c:pt>
                <c:pt idx="745">
                  <c:v>7.45</c:v>
                </c:pt>
                <c:pt idx="746">
                  <c:v>7.46</c:v>
                </c:pt>
                <c:pt idx="747">
                  <c:v>7.47</c:v>
                </c:pt>
                <c:pt idx="748">
                  <c:v>7.48</c:v>
                </c:pt>
                <c:pt idx="749">
                  <c:v>7.49</c:v>
                </c:pt>
                <c:pt idx="750">
                  <c:v>7.5</c:v>
                </c:pt>
                <c:pt idx="751">
                  <c:v>7.51</c:v>
                </c:pt>
                <c:pt idx="752">
                  <c:v>7.52</c:v>
                </c:pt>
                <c:pt idx="753">
                  <c:v>7.53</c:v>
                </c:pt>
                <c:pt idx="754">
                  <c:v>7.54</c:v>
                </c:pt>
                <c:pt idx="755">
                  <c:v>7.55</c:v>
                </c:pt>
                <c:pt idx="756">
                  <c:v>7.56</c:v>
                </c:pt>
                <c:pt idx="757">
                  <c:v>7.57</c:v>
                </c:pt>
                <c:pt idx="758">
                  <c:v>7.58</c:v>
                </c:pt>
                <c:pt idx="759">
                  <c:v>7.59</c:v>
                </c:pt>
                <c:pt idx="760">
                  <c:v>7.6</c:v>
                </c:pt>
                <c:pt idx="761">
                  <c:v>7.61</c:v>
                </c:pt>
                <c:pt idx="762">
                  <c:v>7.62</c:v>
                </c:pt>
                <c:pt idx="763">
                  <c:v>7.63</c:v>
                </c:pt>
                <c:pt idx="764">
                  <c:v>7.64</c:v>
                </c:pt>
                <c:pt idx="765">
                  <c:v>7.65</c:v>
                </c:pt>
                <c:pt idx="766">
                  <c:v>7.66</c:v>
                </c:pt>
                <c:pt idx="767">
                  <c:v>7.67</c:v>
                </c:pt>
                <c:pt idx="768">
                  <c:v>7.68</c:v>
                </c:pt>
                <c:pt idx="769">
                  <c:v>7.69</c:v>
                </c:pt>
                <c:pt idx="770">
                  <c:v>7.7</c:v>
                </c:pt>
                <c:pt idx="771">
                  <c:v>7.71</c:v>
                </c:pt>
                <c:pt idx="772">
                  <c:v>7.72</c:v>
                </c:pt>
                <c:pt idx="773">
                  <c:v>7.73</c:v>
                </c:pt>
                <c:pt idx="774">
                  <c:v>7.74</c:v>
                </c:pt>
                <c:pt idx="775">
                  <c:v>7.75</c:v>
                </c:pt>
                <c:pt idx="776">
                  <c:v>7.76</c:v>
                </c:pt>
                <c:pt idx="777">
                  <c:v>7.77</c:v>
                </c:pt>
                <c:pt idx="778">
                  <c:v>7.78</c:v>
                </c:pt>
                <c:pt idx="779">
                  <c:v>7.79</c:v>
                </c:pt>
                <c:pt idx="780">
                  <c:v>7.8</c:v>
                </c:pt>
                <c:pt idx="781">
                  <c:v>7.81</c:v>
                </c:pt>
                <c:pt idx="782">
                  <c:v>7.82</c:v>
                </c:pt>
                <c:pt idx="783">
                  <c:v>7.83</c:v>
                </c:pt>
                <c:pt idx="784">
                  <c:v>7.84</c:v>
                </c:pt>
                <c:pt idx="785">
                  <c:v>7.85</c:v>
                </c:pt>
                <c:pt idx="786">
                  <c:v>7.86</c:v>
                </c:pt>
                <c:pt idx="787">
                  <c:v>7.87</c:v>
                </c:pt>
                <c:pt idx="788">
                  <c:v>7.88</c:v>
                </c:pt>
                <c:pt idx="789">
                  <c:v>7.89</c:v>
                </c:pt>
                <c:pt idx="790">
                  <c:v>7.9</c:v>
                </c:pt>
                <c:pt idx="791">
                  <c:v>7.91</c:v>
                </c:pt>
                <c:pt idx="792">
                  <c:v>7.92</c:v>
                </c:pt>
                <c:pt idx="793">
                  <c:v>7.93</c:v>
                </c:pt>
                <c:pt idx="794">
                  <c:v>7.94</c:v>
                </c:pt>
                <c:pt idx="795">
                  <c:v>7.95</c:v>
                </c:pt>
                <c:pt idx="796">
                  <c:v>7.96</c:v>
                </c:pt>
                <c:pt idx="797">
                  <c:v>7.97</c:v>
                </c:pt>
                <c:pt idx="798">
                  <c:v>7.98</c:v>
                </c:pt>
                <c:pt idx="799">
                  <c:v>7.99</c:v>
                </c:pt>
                <c:pt idx="800">
                  <c:v>8</c:v>
                </c:pt>
                <c:pt idx="801">
                  <c:v>8.01</c:v>
                </c:pt>
                <c:pt idx="802">
                  <c:v>8.02</c:v>
                </c:pt>
                <c:pt idx="803">
                  <c:v>8.0299999999999994</c:v>
                </c:pt>
                <c:pt idx="804">
                  <c:v>8.0399999999999991</c:v>
                </c:pt>
                <c:pt idx="805">
                  <c:v>8.0500000000000007</c:v>
                </c:pt>
                <c:pt idx="806">
                  <c:v>8.06</c:v>
                </c:pt>
                <c:pt idx="807">
                  <c:v>8.07</c:v>
                </c:pt>
                <c:pt idx="808">
                  <c:v>8.08</c:v>
                </c:pt>
                <c:pt idx="809">
                  <c:v>8.09</c:v>
                </c:pt>
                <c:pt idx="810">
                  <c:v>8.1</c:v>
                </c:pt>
                <c:pt idx="811">
                  <c:v>8.11</c:v>
                </c:pt>
                <c:pt idx="812">
                  <c:v>8.1199999999999992</c:v>
                </c:pt>
                <c:pt idx="813">
                  <c:v>8.1300000000000008</c:v>
                </c:pt>
                <c:pt idx="814">
                  <c:v>8.14</c:v>
                </c:pt>
                <c:pt idx="815">
                  <c:v>8.15</c:v>
                </c:pt>
                <c:pt idx="816">
                  <c:v>8.16</c:v>
                </c:pt>
                <c:pt idx="817">
                  <c:v>8.17</c:v>
                </c:pt>
                <c:pt idx="818">
                  <c:v>8.18</c:v>
                </c:pt>
                <c:pt idx="819">
                  <c:v>8.19</c:v>
                </c:pt>
                <c:pt idx="820">
                  <c:v>8.1999999999999993</c:v>
                </c:pt>
                <c:pt idx="821">
                  <c:v>8.2100000000000009</c:v>
                </c:pt>
                <c:pt idx="822">
                  <c:v>8.2200000000000006</c:v>
                </c:pt>
                <c:pt idx="823">
                  <c:v>8.23</c:v>
                </c:pt>
                <c:pt idx="824">
                  <c:v>8.24</c:v>
                </c:pt>
                <c:pt idx="825">
                  <c:v>8.25</c:v>
                </c:pt>
                <c:pt idx="826">
                  <c:v>8.26</c:v>
                </c:pt>
                <c:pt idx="827">
                  <c:v>8.27</c:v>
                </c:pt>
                <c:pt idx="828">
                  <c:v>8.2799999999999994</c:v>
                </c:pt>
                <c:pt idx="829">
                  <c:v>8.2899999999999991</c:v>
                </c:pt>
                <c:pt idx="830">
                  <c:v>8.3000000000000007</c:v>
                </c:pt>
                <c:pt idx="831">
                  <c:v>8.31</c:v>
                </c:pt>
                <c:pt idx="832">
                  <c:v>8.32</c:v>
                </c:pt>
                <c:pt idx="833">
                  <c:v>8.33</c:v>
                </c:pt>
                <c:pt idx="834">
                  <c:v>8.34</c:v>
                </c:pt>
                <c:pt idx="835">
                  <c:v>8.35</c:v>
                </c:pt>
                <c:pt idx="836">
                  <c:v>8.36</c:v>
                </c:pt>
                <c:pt idx="837">
                  <c:v>8.3699999999999992</c:v>
                </c:pt>
                <c:pt idx="838">
                  <c:v>8.3800000000000008</c:v>
                </c:pt>
                <c:pt idx="839">
                  <c:v>8.39</c:v>
                </c:pt>
                <c:pt idx="840">
                  <c:v>8.4</c:v>
                </c:pt>
                <c:pt idx="841">
                  <c:v>8.41</c:v>
                </c:pt>
                <c:pt idx="842">
                  <c:v>8.42</c:v>
                </c:pt>
                <c:pt idx="843">
                  <c:v>8.43</c:v>
                </c:pt>
                <c:pt idx="844">
                  <c:v>8.44</c:v>
                </c:pt>
                <c:pt idx="845">
                  <c:v>8.4499999999999993</c:v>
                </c:pt>
                <c:pt idx="846">
                  <c:v>8.4600000000000009</c:v>
                </c:pt>
                <c:pt idx="847">
                  <c:v>8.4700000000000006</c:v>
                </c:pt>
                <c:pt idx="848">
                  <c:v>8.48</c:v>
                </c:pt>
                <c:pt idx="849">
                  <c:v>8.49</c:v>
                </c:pt>
                <c:pt idx="850">
                  <c:v>8.5</c:v>
                </c:pt>
                <c:pt idx="851">
                  <c:v>8.51</c:v>
                </c:pt>
                <c:pt idx="852">
                  <c:v>8.52</c:v>
                </c:pt>
                <c:pt idx="853">
                  <c:v>8.5299999999999994</c:v>
                </c:pt>
                <c:pt idx="854">
                  <c:v>8.5399999999999991</c:v>
                </c:pt>
                <c:pt idx="855">
                  <c:v>8.5500000000000007</c:v>
                </c:pt>
                <c:pt idx="856">
                  <c:v>8.56</c:v>
                </c:pt>
                <c:pt idx="857">
                  <c:v>8.57</c:v>
                </c:pt>
                <c:pt idx="858">
                  <c:v>8.58</c:v>
                </c:pt>
                <c:pt idx="859">
                  <c:v>8.59</c:v>
                </c:pt>
                <c:pt idx="860">
                  <c:v>8.6</c:v>
                </c:pt>
                <c:pt idx="861">
                  <c:v>8.61</c:v>
                </c:pt>
                <c:pt idx="862">
                  <c:v>8.6199999999999992</c:v>
                </c:pt>
                <c:pt idx="863">
                  <c:v>8.6300000000000008</c:v>
                </c:pt>
                <c:pt idx="864">
                  <c:v>8.64</c:v>
                </c:pt>
                <c:pt idx="865">
                  <c:v>8.65</c:v>
                </c:pt>
                <c:pt idx="866">
                  <c:v>8.66</c:v>
                </c:pt>
                <c:pt idx="867">
                  <c:v>8.67</c:v>
                </c:pt>
                <c:pt idx="868">
                  <c:v>8.68</c:v>
                </c:pt>
                <c:pt idx="869">
                  <c:v>8.69</c:v>
                </c:pt>
                <c:pt idx="870">
                  <c:v>8.6999999999999993</c:v>
                </c:pt>
                <c:pt idx="871">
                  <c:v>8.7100000000000009</c:v>
                </c:pt>
                <c:pt idx="872">
                  <c:v>8.7200000000000006</c:v>
                </c:pt>
                <c:pt idx="873">
                  <c:v>8.73</c:v>
                </c:pt>
                <c:pt idx="874">
                  <c:v>8.74</c:v>
                </c:pt>
                <c:pt idx="875">
                  <c:v>8.75</c:v>
                </c:pt>
                <c:pt idx="876">
                  <c:v>8.76</c:v>
                </c:pt>
                <c:pt idx="877">
                  <c:v>8.77</c:v>
                </c:pt>
                <c:pt idx="878">
                  <c:v>8.7799999999999994</c:v>
                </c:pt>
                <c:pt idx="879">
                  <c:v>8.7899999999999991</c:v>
                </c:pt>
                <c:pt idx="880">
                  <c:v>8.8000000000000007</c:v>
                </c:pt>
                <c:pt idx="881">
                  <c:v>8.81</c:v>
                </c:pt>
                <c:pt idx="882">
                  <c:v>8.82</c:v>
                </c:pt>
                <c:pt idx="883">
                  <c:v>8.83</c:v>
                </c:pt>
                <c:pt idx="884">
                  <c:v>8.84</c:v>
                </c:pt>
                <c:pt idx="885">
                  <c:v>8.85</c:v>
                </c:pt>
                <c:pt idx="886">
                  <c:v>8.86</c:v>
                </c:pt>
                <c:pt idx="887">
                  <c:v>8.8699999999999992</c:v>
                </c:pt>
                <c:pt idx="888">
                  <c:v>8.8800000000000008</c:v>
                </c:pt>
                <c:pt idx="889">
                  <c:v>8.89</c:v>
                </c:pt>
                <c:pt idx="890">
                  <c:v>8.9</c:v>
                </c:pt>
                <c:pt idx="891">
                  <c:v>8.91</c:v>
                </c:pt>
                <c:pt idx="892">
                  <c:v>8.92</c:v>
                </c:pt>
                <c:pt idx="893">
                  <c:v>8.93</c:v>
                </c:pt>
                <c:pt idx="894">
                  <c:v>8.94</c:v>
                </c:pt>
                <c:pt idx="895">
                  <c:v>8.9499999999999993</c:v>
                </c:pt>
                <c:pt idx="896">
                  <c:v>8.9600000000000009</c:v>
                </c:pt>
                <c:pt idx="897">
                  <c:v>8.9700000000000006</c:v>
                </c:pt>
                <c:pt idx="898">
                  <c:v>8.98</c:v>
                </c:pt>
                <c:pt idx="899">
                  <c:v>8.99</c:v>
                </c:pt>
                <c:pt idx="900">
                  <c:v>9</c:v>
                </c:pt>
                <c:pt idx="901">
                  <c:v>9.01</c:v>
                </c:pt>
                <c:pt idx="902">
                  <c:v>9.02</c:v>
                </c:pt>
                <c:pt idx="903">
                  <c:v>9.0299999999999994</c:v>
                </c:pt>
                <c:pt idx="904">
                  <c:v>9.0399999999999991</c:v>
                </c:pt>
                <c:pt idx="905">
                  <c:v>9.0500000000000007</c:v>
                </c:pt>
                <c:pt idx="906">
                  <c:v>9.06</c:v>
                </c:pt>
                <c:pt idx="907">
                  <c:v>9.07</c:v>
                </c:pt>
                <c:pt idx="908">
                  <c:v>9.08</c:v>
                </c:pt>
                <c:pt idx="909">
                  <c:v>9.09</c:v>
                </c:pt>
                <c:pt idx="910">
                  <c:v>9.1</c:v>
                </c:pt>
                <c:pt idx="911">
                  <c:v>9.11</c:v>
                </c:pt>
                <c:pt idx="912">
                  <c:v>9.1199999999999992</c:v>
                </c:pt>
                <c:pt idx="913">
                  <c:v>9.1300000000000008</c:v>
                </c:pt>
                <c:pt idx="914">
                  <c:v>9.14</c:v>
                </c:pt>
                <c:pt idx="915">
                  <c:v>9.15</c:v>
                </c:pt>
                <c:pt idx="916">
                  <c:v>9.16</c:v>
                </c:pt>
                <c:pt idx="917">
                  <c:v>9.17</c:v>
                </c:pt>
                <c:pt idx="918">
                  <c:v>9.18</c:v>
                </c:pt>
                <c:pt idx="919">
                  <c:v>9.19</c:v>
                </c:pt>
                <c:pt idx="920">
                  <c:v>9.1999999999999993</c:v>
                </c:pt>
                <c:pt idx="921">
                  <c:v>9.2100000000000009</c:v>
                </c:pt>
                <c:pt idx="922">
                  <c:v>9.2200000000000006</c:v>
                </c:pt>
                <c:pt idx="923">
                  <c:v>9.23</c:v>
                </c:pt>
                <c:pt idx="924">
                  <c:v>9.24</c:v>
                </c:pt>
                <c:pt idx="925">
                  <c:v>9.25</c:v>
                </c:pt>
                <c:pt idx="926">
                  <c:v>9.26</c:v>
                </c:pt>
                <c:pt idx="927">
                  <c:v>9.27</c:v>
                </c:pt>
                <c:pt idx="928">
                  <c:v>9.2799999999999994</c:v>
                </c:pt>
                <c:pt idx="929">
                  <c:v>9.2899999999999991</c:v>
                </c:pt>
                <c:pt idx="930">
                  <c:v>9.3000000000000007</c:v>
                </c:pt>
                <c:pt idx="931">
                  <c:v>9.31</c:v>
                </c:pt>
                <c:pt idx="932">
                  <c:v>9.32</c:v>
                </c:pt>
                <c:pt idx="933">
                  <c:v>9.33</c:v>
                </c:pt>
                <c:pt idx="934">
                  <c:v>9.34</c:v>
                </c:pt>
                <c:pt idx="935">
                  <c:v>9.35</c:v>
                </c:pt>
                <c:pt idx="936">
                  <c:v>9.36</c:v>
                </c:pt>
                <c:pt idx="937">
                  <c:v>9.3699999999999992</c:v>
                </c:pt>
                <c:pt idx="938">
                  <c:v>9.3800000000000008</c:v>
                </c:pt>
                <c:pt idx="939">
                  <c:v>9.39</c:v>
                </c:pt>
                <c:pt idx="940">
                  <c:v>9.4</c:v>
                </c:pt>
                <c:pt idx="941">
                  <c:v>9.41</c:v>
                </c:pt>
                <c:pt idx="942">
                  <c:v>9.42</c:v>
                </c:pt>
                <c:pt idx="943">
                  <c:v>9.43</c:v>
                </c:pt>
                <c:pt idx="944">
                  <c:v>9.44</c:v>
                </c:pt>
                <c:pt idx="945">
                  <c:v>9.4499999999999993</c:v>
                </c:pt>
                <c:pt idx="946">
                  <c:v>9.4600000000000009</c:v>
                </c:pt>
                <c:pt idx="947">
                  <c:v>9.4700000000000006</c:v>
                </c:pt>
                <c:pt idx="948">
                  <c:v>9.48</c:v>
                </c:pt>
                <c:pt idx="949">
                  <c:v>9.49</c:v>
                </c:pt>
                <c:pt idx="950">
                  <c:v>9.5</c:v>
                </c:pt>
                <c:pt idx="951">
                  <c:v>9.51</c:v>
                </c:pt>
                <c:pt idx="952">
                  <c:v>9.52</c:v>
                </c:pt>
                <c:pt idx="953">
                  <c:v>9.5299999999999994</c:v>
                </c:pt>
                <c:pt idx="954">
                  <c:v>9.5399999999999991</c:v>
                </c:pt>
                <c:pt idx="955">
                  <c:v>9.5500000000000007</c:v>
                </c:pt>
                <c:pt idx="956">
                  <c:v>9.56</c:v>
                </c:pt>
                <c:pt idx="957">
                  <c:v>9.57</c:v>
                </c:pt>
                <c:pt idx="958">
                  <c:v>9.58</c:v>
                </c:pt>
                <c:pt idx="959">
                  <c:v>9.59</c:v>
                </c:pt>
                <c:pt idx="960">
                  <c:v>9.6</c:v>
                </c:pt>
                <c:pt idx="961">
                  <c:v>9.61</c:v>
                </c:pt>
                <c:pt idx="962">
                  <c:v>9.6199999999999992</c:v>
                </c:pt>
                <c:pt idx="963">
                  <c:v>9.6300000000000008</c:v>
                </c:pt>
                <c:pt idx="964">
                  <c:v>9.64</c:v>
                </c:pt>
                <c:pt idx="965">
                  <c:v>9.65</c:v>
                </c:pt>
                <c:pt idx="966">
                  <c:v>9.66</c:v>
                </c:pt>
                <c:pt idx="967">
                  <c:v>9.67</c:v>
                </c:pt>
                <c:pt idx="968">
                  <c:v>9.68</c:v>
                </c:pt>
                <c:pt idx="969">
                  <c:v>9.69</c:v>
                </c:pt>
                <c:pt idx="970">
                  <c:v>9.6999999999999993</c:v>
                </c:pt>
                <c:pt idx="971">
                  <c:v>9.7100000000000009</c:v>
                </c:pt>
                <c:pt idx="972">
                  <c:v>9.7200000000000006</c:v>
                </c:pt>
                <c:pt idx="973">
                  <c:v>9.73</c:v>
                </c:pt>
                <c:pt idx="974">
                  <c:v>9.74</c:v>
                </c:pt>
                <c:pt idx="975">
                  <c:v>9.75</c:v>
                </c:pt>
                <c:pt idx="976">
                  <c:v>9.76</c:v>
                </c:pt>
                <c:pt idx="977">
                  <c:v>9.77</c:v>
                </c:pt>
                <c:pt idx="978">
                  <c:v>9.7799999999999994</c:v>
                </c:pt>
                <c:pt idx="979">
                  <c:v>9.7899999999999991</c:v>
                </c:pt>
                <c:pt idx="980">
                  <c:v>9.8000000000000007</c:v>
                </c:pt>
                <c:pt idx="981">
                  <c:v>9.81</c:v>
                </c:pt>
                <c:pt idx="982">
                  <c:v>9.82</c:v>
                </c:pt>
                <c:pt idx="983">
                  <c:v>9.83</c:v>
                </c:pt>
                <c:pt idx="984">
                  <c:v>9.84</c:v>
                </c:pt>
                <c:pt idx="985">
                  <c:v>9.85</c:v>
                </c:pt>
                <c:pt idx="986">
                  <c:v>9.86</c:v>
                </c:pt>
                <c:pt idx="987">
                  <c:v>9.8699999999999992</c:v>
                </c:pt>
                <c:pt idx="988">
                  <c:v>9.8800000000000008</c:v>
                </c:pt>
                <c:pt idx="989">
                  <c:v>9.89</c:v>
                </c:pt>
                <c:pt idx="990">
                  <c:v>9.9</c:v>
                </c:pt>
                <c:pt idx="991">
                  <c:v>9.91</c:v>
                </c:pt>
                <c:pt idx="992">
                  <c:v>9.92</c:v>
                </c:pt>
                <c:pt idx="993">
                  <c:v>9.93</c:v>
                </c:pt>
                <c:pt idx="994">
                  <c:v>9.94</c:v>
                </c:pt>
                <c:pt idx="995">
                  <c:v>9.9499999999999993</c:v>
                </c:pt>
                <c:pt idx="996">
                  <c:v>9.9600000000000009</c:v>
                </c:pt>
                <c:pt idx="997">
                  <c:v>9.9700000000000006</c:v>
                </c:pt>
                <c:pt idx="998">
                  <c:v>9.98</c:v>
                </c:pt>
                <c:pt idx="999">
                  <c:v>9.99</c:v>
                </c:pt>
                <c:pt idx="1000">
                  <c:v>10</c:v>
                </c:pt>
                <c:pt idx="1001">
                  <c:v>10.01</c:v>
                </c:pt>
                <c:pt idx="1002">
                  <c:v>10.02</c:v>
                </c:pt>
                <c:pt idx="1003">
                  <c:v>10.029999999999999</c:v>
                </c:pt>
                <c:pt idx="1004">
                  <c:v>10.039999999999999</c:v>
                </c:pt>
                <c:pt idx="1005">
                  <c:v>10.050000000000001</c:v>
                </c:pt>
                <c:pt idx="1006">
                  <c:v>10.06</c:v>
                </c:pt>
                <c:pt idx="1007">
                  <c:v>10.07</c:v>
                </c:pt>
                <c:pt idx="1008">
                  <c:v>10.08</c:v>
                </c:pt>
                <c:pt idx="1009">
                  <c:v>10.09</c:v>
                </c:pt>
                <c:pt idx="1010">
                  <c:v>10.1</c:v>
                </c:pt>
                <c:pt idx="1011">
                  <c:v>10.11</c:v>
                </c:pt>
                <c:pt idx="1012">
                  <c:v>10.119999999999999</c:v>
                </c:pt>
                <c:pt idx="1013">
                  <c:v>10.130000000000001</c:v>
                </c:pt>
                <c:pt idx="1014">
                  <c:v>10.14</c:v>
                </c:pt>
                <c:pt idx="1015">
                  <c:v>10.15</c:v>
                </c:pt>
                <c:pt idx="1016">
                  <c:v>10.16</c:v>
                </c:pt>
                <c:pt idx="1017">
                  <c:v>10.17</c:v>
                </c:pt>
                <c:pt idx="1018">
                  <c:v>10.18</c:v>
                </c:pt>
                <c:pt idx="1019">
                  <c:v>10.19</c:v>
                </c:pt>
                <c:pt idx="1020">
                  <c:v>10.199999999999999</c:v>
                </c:pt>
                <c:pt idx="1021">
                  <c:v>10.210000000000001</c:v>
                </c:pt>
                <c:pt idx="1022">
                  <c:v>10.220000000000001</c:v>
                </c:pt>
                <c:pt idx="1023">
                  <c:v>10.23</c:v>
                </c:pt>
                <c:pt idx="1024">
                  <c:v>10.24</c:v>
                </c:pt>
                <c:pt idx="1025">
                  <c:v>10.25</c:v>
                </c:pt>
                <c:pt idx="1026">
                  <c:v>10.26</c:v>
                </c:pt>
                <c:pt idx="1027">
                  <c:v>10.27</c:v>
                </c:pt>
                <c:pt idx="1028">
                  <c:v>10.28</c:v>
                </c:pt>
                <c:pt idx="1029">
                  <c:v>10.29</c:v>
                </c:pt>
                <c:pt idx="1030">
                  <c:v>10.3</c:v>
                </c:pt>
                <c:pt idx="1031">
                  <c:v>10.31</c:v>
                </c:pt>
                <c:pt idx="1032">
                  <c:v>10.32</c:v>
                </c:pt>
                <c:pt idx="1033">
                  <c:v>10.33</c:v>
                </c:pt>
                <c:pt idx="1034">
                  <c:v>10.34</c:v>
                </c:pt>
                <c:pt idx="1035">
                  <c:v>10.35</c:v>
                </c:pt>
                <c:pt idx="1036">
                  <c:v>10.36</c:v>
                </c:pt>
                <c:pt idx="1037">
                  <c:v>10.37</c:v>
                </c:pt>
                <c:pt idx="1038">
                  <c:v>10.38</c:v>
                </c:pt>
                <c:pt idx="1039">
                  <c:v>10.39</c:v>
                </c:pt>
                <c:pt idx="1040">
                  <c:v>10.4</c:v>
                </c:pt>
                <c:pt idx="1041">
                  <c:v>10.41</c:v>
                </c:pt>
                <c:pt idx="1042">
                  <c:v>10.42</c:v>
                </c:pt>
                <c:pt idx="1043">
                  <c:v>10.43</c:v>
                </c:pt>
                <c:pt idx="1044">
                  <c:v>10.44</c:v>
                </c:pt>
                <c:pt idx="1045">
                  <c:v>10.45</c:v>
                </c:pt>
                <c:pt idx="1046">
                  <c:v>10.46</c:v>
                </c:pt>
                <c:pt idx="1047">
                  <c:v>10.47</c:v>
                </c:pt>
                <c:pt idx="1048">
                  <c:v>10.48</c:v>
                </c:pt>
                <c:pt idx="1049">
                  <c:v>10.49</c:v>
                </c:pt>
                <c:pt idx="1050">
                  <c:v>10.5</c:v>
                </c:pt>
                <c:pt idx="1051">
                  <c:v>10.51</c:v>
                </c:pt>
                <c:pt idx="1052">
                  <c:v>10.52</c:v>
                </c:pt>
                <c:pt idx="1053">
                  <c:v>10.53</c:v>
                </c:pt>
                <c:pt idx="1054">
                  <c:v>10.54</c:v>
                </c:pt>
                <c:pt idx="1055">
                  <c:v>10.55</c:v>
                </c:pt>
                <c:pt idx="1056">
                  <c:v>10.56</c:v>
                </c:pt>
                <c:pt idx="1057">
                  <c:v>10.57</c:v>
                </c:pt>
                <c:pt idx="1058">
                  <c:v>10.58</c:v>
                </c:pt>
                <c:pt idx="1059">
                  <c:v>10.59</c:v>
                </c:pt>
                <c:pt idx="1060">
                  <c:v>10.6</c:v>
                </c:pt>
                <c:pt idx="1061">
                  <c:v>10.61</c:v>
                </c:pt>
                <c:pt idx="1062">
                  <c:v>10.62</c:v>
                </c:pt>
                <c:pt idx="1063">
                  <c:v>10.63</c:v>
                </c:pt>
                <c:pt idx="1064">
                  <c:v>10.64</c:v>
                </c:pt>
                <c:pt idx="1065">
                  <c:v>10.65</c:v>
                </c:pt>
                <c:pt idx="1066">
                  <c:v>10.66</c:v>
                </c:pt>
                <c:pt idx="1067">
                  <c:v>10.67</c:v>
                </c:pt>
                <c:pt idx="1068">
                  <c:v>10.68</c:v>
                </c:pt>
                <c:pt idx="1069">
                  <c:v>10.69</c:v>
                </c:pt>
                <c:pt idx="1070">
                  <c:v>10.7</c:v>
                </c:pt>
                <c:pt idx="1071">
                  <c:v>10.71</c:v>
                </c:pt>
                <c:pt idx="1072">
                  <c:v>10.72</c:v>
                </c:pt>
                <c:pt idx="1073">
                  <c:v>10.73</c:v>
                </c:pt>
                <c:pt idx="1074">
                  <c:v>10.74</c:v>
                </c:pt>
                <c:pt idx="1075">
                  <c:v>10.75</c:v>
                </c:pt>
                <c:pt idx="1076">
                  <c:v>10.76</c:v>
                </c:pt>
                <c:pt idx="1077">
                  <c:v>10.77</c:v>
                </c:pt>
                <c:pt idx="1078">
                  <c:v>10.78</c:v>
                </c:pt>
                <c:pt idx="1079">
                  <c:v>10.79</c:v>
                </c:pt>
                <c:pt idx="1080">
                  <c:v>10.8</c:v>
                </c:pt>
                <c:pt idx="1081">
                  <c:v>10.81</c:v>
                </c:pt>
                <c:pt idx="1082">
                  <c:v>10.82</c:v>
                </c:pt>
                <c:pt idx="1083">
                  <c:v>10.83</c:v>
                </c:pt>
                <c:pt idx="1084">
                  <c:v>10.84</c:v>
                </c:pt>
                <c:pt idx="1085">
                  <c:v>10.85</c:v>
                </c:pt>
                <c:pt idx="1086">
                  <c:v>10.86</c:v>
                </c:pt>
                <c:pt idx="1087">
                  <c:v>10.87</c:v>
                </c:pt>
                <c:pt idx="1088">
                  <c:v>10.88</c:v>
                </c:pt>
                <c:pt idx="1089">
                  <c:v>10.89</c:v>
                </c:pt>
                <c:pt idx="1090">
                  <c:v>10.9</c:v>
                </c:pt>
                <c:pt idx="1091">
                  <c:v>10.91</c:v>
                </c:pt>
                <c:pt idx="1092">
                  <c:v>10.92</c:v>
                </c:pt>
                <c:pt idx="1093">
                  <c:v>10.93</c:v>
                </c:pt>
                <c:pt idx="1094">
                  <c:v>10.94</c:v>
                </c:pt>
                <c:pt idx="1095">
                  <c:v>10.95</c:v>
                </c:pt>
                <c:pt idx="1096">
                  <c:v>10.96</c:v>
                </c:pt>
                <c:pt idx="1097">
                  <c:v>10.97</c:v>
                </c:pt>
                <c:pt idx="1098">
                  <c:v>10.98</c:v>
                </c:pt>
                <c:pt idx="1099">
                  <c:v>10.99</c:v>
                </c:pt>
                <c:pt idx="1100">
                  <c:v>11</c:v>
                </c:pt>
                <c:pt idx="1101">
                  <c:v>11.01</c:v>
                </c:pt>
                <c:pt idx="1102">
                  <c:v>11.02</c:v>
                </c:pt>
                <c:pt idx="1103">
                  <c:v>11.03</c:v>
                </c:pt>
                <c:pt idx="1104">
                  <c:v>11.04</c:v>
                </c:pt>
                <c:pt idx="1105">
                  <c:v>11.05</c:v>
                </c:pt>
                <c:pt idx="1106">
                  <c:v>11.06</c:v>
                </c:pt>
                <c:pt idx="1107">
                  <c:v>11.07</c:v>
                </c:pt>
                <c:pt idx="1108">
                  <c:v>11.08</c:v>
                </c:pt>
                <c:pt idx="1109">
                  <c:v>11.09</c:v>
                </c:pt>
                <c:pt idx="1110">
                  <c:v>11.1</c:v>
                </c:pt>
                <c:pt idx="1111">
                  <c:v>11.11</c:v>
                </c:pt>
                <c:pt idx="1112">
                  <c:v>11.12</c:v>
                </c:pt>
                <c:pt idx="1113">
                  <c:v>11.13</c:v>
                </c:pt>
                <c:pt idx="1114">
                  <c:v>11.14</c:v>
                </c:pt>
                <c:pt idx="1115">
                  <c:v>11.15</c:v>
                </c:pt>
                <c:pt idx="1116">
                  <c:v>11.16</c:v>
                </c:pt>
                <c:pt idx="1117">
                  <c:v>11.17</c:v>
                </c:pt>
                <c:pt idx="1118">
                  <c:v>11.18</c:v>
                </c:pt>
                <c:pt idx="1119">
                  <c:v>11.19</c:v>
                </c:pt>
                <c:pt idx="1120">
                  <c:v>11.2</c:v>
                </c:pt>
                <c:pt idx="1121">
                  <c:v>11.21</c:v>
                </c:pt>
                <c:pt idx="1122">
                  <c:v>11.22</c:v>
                </c:pt>
                <c:pt idx="1123">
                  <c:v>11.23</c:v>
                </c:pt>
                <c:pt idx="1124">
                  <c:v>11.24</c:v>
                </c:pt>
                <c:pt idx="1125">
                  <c:v>11.25</c:v>
                </c:pt>
                <c:pt idx="1126">
                  <c:v>11.26</c:v>
                </c:pt>
                <c:pt idx="1127">
                  <c:v>11.27</c:v>
                </c:pt>
                <c:pt idx="1128">
                  <c:v>11.28</c:v>
                </c:pt>
                <c:pt idx="1129">
                  <c:v>11.29</c:v>
                </c:pt>
                <c:pt idx="1130">
                  <c:v>11.3</c:v>
                </c:pt>
                <c:pt idx="1131">
                  <c:v>11.31</c:v>
                </c:pt>
                <c:pt idx="1132">
                  <c:v>11.32</c:v>
                </c:pt>
                <c:pt idx="1133">
                  <c:v>11.33</c:v>
                </c:pt>
                <c:pt idx="1134">
                  <c:v>11.34</c:v>
                </c:pt>
                <c:pt idx="1135">
                  <c:v>11.35</c:v>
                </c:pt>
                <c:pt idx="1136">
                  <c:v>11.36</c:v>
                </c:pt>
                <c:pt idx="1137">
                  <c:v>11.37</c:v>
                </c:pt>
                <c:pt idx="1138">
                  <c:v>11.38</c:v>
                </c:pt>
                <c:pt idx="1139">
                  <c:v>11.39</c:v>
                </c:pt>
                <c:pt idx="1140">
                  <c:v>11.4</c:v>
                </c:pt>
                <c:pt idx="1141">
                  <c:v>11.41</c:v>
                </c:pt>
                <c:pt idx="1142">
                  <c:v>11.42</c:v>
                </c:pt>
                <c:pt idx="1143">
                  <c:v>11.43</c:v>
                </c:pt>
                <c:pt idx="1144">
                  <c:v>11.44</c:v>
                </c:pt>
                <c:pt idx="1145">
                  <c:v>11.45</c:v>
                </c:pt>
                <c:pt idx="1146">
                  <c:v>11.46</c:v>
                </c:pt>
                <c:pt idx="1147">
                  <c:v>11.47</c:v>
                </c:pt>
                <c:pt idx="1148">
                  <c:v>11.48</c:v>
                </c:pt>
                <c:pt idx="1149">
                  <c:v>11.49</c:v>
                </c:pt>
                <c:pt idx="1150">
                  <c:v>11.5</c:v>
                </c:pt>
                <c:pt idx="1151">
                  <c:v>11.51</c:v>
                </c:pt>
                <c:pt idx="1152">
                  <c:v>11.52</c:v>
                </c:pt>
                <c:pt idx="1153">
                  <c:v>11.53</c:v>
                </c:pt>
                <c:pt idx="1154">
                  <c:v>11.54</c:v>
                </c:pt>
                <c:pt idx="1155">
                  <c:v>11.55</c:v>
                </c:pt>
                <c:pt idx="1156">
                  <c:v>11.56</c:v>
                </c:pt>
                <c:pt idx="1157">
                  <c:v>11.57</c:v>
                </c:pt>
                <c:pt idx="1158">
                  <c:v>11.58</c:v>
                </c:pt>
                <c:pt idx="1159">
                  <c:v>11.59</c:v>
                </c:pt>
                <c:pt idx="1160">
                  <c:v>11.6</c:v>
                </c:pt>
                <c:pt idx="1161">
                  <c:v>11.61</c:v>
                </c:pt>
                <c:pt idx="1162">
                  <c:v>11.62</c:v>
                </c:pt>
                <c:pt idx="1163">
                  <c:v>11.63</c:v>
                </c:pt>
                <c:pt idx="1164">
                  <c:v>11.64</c:v>
                </c:pt>
                <c:pt idx="1165">
                  <c:v>11.65</c:v>
                </c:pt>
                <c:pt idx="1166">
                  <c:v>11.66</c:v>
                </c:pt>
                <c:pt idx="1167">
                  <c:v>11.67</c:v>
                </c:pt>
                <c:pt idx="1168">
                  <c:v>11.68</c:v>
                </c:pt>
                <c:pt idx="1169">
                  <c:v>11.69</c:v>
                </c:pt>
                <c:pt idx="1170">
                  <c:v>11.7</c:v>
                </c:pt>
                <c:pt idx="1171">
                  <c:v>11.71</c:v>
                </c:pt>
                <c:pt idx="1172">
                  <c:v>11.72</c:v>
                </c:pt>
                <c:pt idx="1173">
                  <c:v>11.73</c:v>
                </c:pt>
                <c:pt idx="1174">
                  <c:v>11.74</c:v>
                </c:pt>
                <c:pt idx="1175">
                  <c:v>11.75</c:v>
                </c:pt>
                <c:pt idx="1176">
                  <c:v>11.76</c:v>
                </c:pt>
                <c:pt idx="1177">
                  <c:v>11.77</c:v>
                </c:pt>
                <c:pt idx="1178">
                  <c:v>11.78</c:v>
                </c:pt>
                <c:pt idx="1179">
                  <c:v>11.79</c:v>
                </c:pt>
                <c:pt idx="1180">
                  <c:v>11.8</c:v>
                </c:pt>
                <c:pt idx="1181">
                  <c:v>11.81</c:v>
                </c:pt>
                <c:pt idx="1182">
                  <c:v>11.82</c:v>
                </c:pt>
                <c:pt idx="1183">
                  <c:v>11.83</c:v>
                </c:pt>
                <c:pt idx="1184">
                  <c:v>11.84</c:v>
                </c:pt>
                <c:pt idx="1185">
                  <c:v>11.85</c:v>
                </c:pt>
                <c:pt idx="1186">
                  <c:v>11.86</c:v>
                </c:pt>
                <c:pt idx="1187">
                  <c:v>11.87</c:v>
                </c:pt>
                <c:pt idx="1188">
                  <c:v>11.88</c:v>
                </c:pt>
                <c:pt idx="1189">
                  <c:v>11.89</c:v>
                </c:pt>
                <c:pt idx="1190">
                  <c:v>11.9</c:v>
                </c:pt>
                <c:pt idx="1191">
                  <c:v>11.91</c:v>
                </c:pt>
                <c:pt idx="1192">
                  <c:v>11.92</c:v>
                </c:pt>
                <c:pt idx="1193">
                  <c:v>11.93</c:v>
                </c:pt>
                <c:pt idx="1194">
                  <c:v>11.94</c:v>
                </c:pt>
                <c:pt idx="1195">
                  <c:v>11.95</c:v>
                </c:pt>
                <c:pt idx="1196">
                  <c:v>11.96</c:v>
                </c:pt>
                <c:pt idx="1197">
                  <c:v>11.97</c:v>
                </c:pt>
                <c:pt idx="1198">
                  <c:v>11.98</c:v>
                </c:pt>
                <c:pt idx="1199">
                  <c:v>11.99</c:v>
                </c:pt>
                <c:pt idx="1200">
                  <c:v>12</c:v>
                </c:pt>
                <c:pt idx="1201">
                  <c:v>12.01</c:v>
                </c:pt>
                <c:pt idx="1202">
                  <c:v>12.02</c:v>
                </c:pt>
                <c:pt idx="1203">
                  <c:v>12.03</c:v>
                </c:pt>
                <c:pt idx="1204">
                  <c:v>12.04</c:v>
                </c:pt>
                <c:pt idx="1205">
                  <c:v>12.05</c:v>
                </c:pt>
                <c:pt idx="1206">
                  <c:v>12.06</c:v>
                </c:pt>
                <c:pt idx="1207">
                  <c:v>12.07</c:v>
                </c:pt>
                <c:pt idx="1208">
                  <c:v>12.08</c:v>
                </c:pt>
                <c:pt idx="1209">
                  <c:v>12.09</c:v>
                </c:pt>
                <c:pt idx="1210">
                  <c:v>12.1</c:v>
                </c:pt>
                <c:pt idx="1211">
                  <c:v>12.11</c:v>
                </c:pt>
                <c:pt idx="1212">
                  <c:v>12.12</c:v>
                </c:pt>
                <c:pt idx="1213">
                  <c:v>12.13</c:v>
                </c:pt>
                <c:pt idx="1214">
                  <c:v>12.14</c:v>
                </c:pt>
                <c:pt idx="1215">
                  <c:v>12.15</c:v>
                </c:pt>
                <c:pt idx="1216">
                  <c:v>12.16</c:v>
                </c:pt>
                <c:pt idx="1217">
                  <c:v>12.17</c:v>
                </c:pt>
                <c:pt idx="1218">
                  <c:v>12.18</c:v>
                </c:pt>
                <c:pt idx="1219">
                  <c:v>12.19</c:v>
                </c:pt>
                <c:pt idx="1220">
                  <c:v>12.2</c:v>
                </c:pt>
                <c:pt idx="1221">
                  <c:v>12.21</c:v>
                </c:pt>
                <c:pt idx="1222">
                  <c:v>12.22</c:v>
                </c:pt>
                <c:pt idx="1223">
                  <c:v>12.23</c:v>
                </c:pt>
                <c:pt idx="1224">
                  <c:v>12.24</c:v>
                </c:pt>
                <c:pt idx="1225">
                  <c:v>12.25</c:v>
                </c:pt>
                <c:pt idx="1226">
                  <c:v>12.26</c:v>
                </c:pt>
                <c:pt idx="1227">
                  <c:v>12.27</c:v>
                </c:pt>
                <c:pt idx="1228">
                  <c:v>12.28</c:v>
                </c:pt>
                <c:pt idx="1229">
                  <c:v>12.29</c:v>
                </c:pt>
                <c:pt idx="1230">
                  <c:v>12.3</c:v>
                </c:pt>
                <c:pt idx="1231">
                  <c:v>12.31</c:v>
                </c:pt>
                <c:pt idx="1232">
                  <c:v>12.32</c:v>
                </c:pt>
                <c:pt idx="1233">
                  <c:v>12.33</c:v>
                </c:pt>
                <c:pt idx="1234">
                  <c:v>12.34</c:v>
                </c:pt>
                <c:pt idx="1235">
                  <c:v>12.35</c:v>
                </c:pt>
                <c:pt idx="1236">
                  <c:v>12.36</c:v>
                </c:pt>
                <c:pt idx="1237">
                  <c:v>12.37</c:v>
                </c:pt>
                <c:pt idx="1238">
                  <c:v>12.38</c:v>
                </c:pt>
                <c:pt idx="1239">
                  <c:v>12.39</c:v>
                </c:pt>
                <c:pt idx="1240">
                  <c:v>12.4</c:v>
                </c:pt>
                <c:pt idx="1241">
                  <c:v>12.41</c:v>
                </c:pt>
                <c:pt idx="1242">
                  <c:v>12.42</c:v>
                </c:pt>
                <c:pt idx="1243">
                  <c:v>12.43</c:v>
                </c:pt>
                <c:pt idx="1244">
                  <c:v>12.44</c:v>
                </c:pt>
                <c:pt idx="1245">
                  <c:v>12.45</c:v>
                </c:pt>
                <c:pt idx="1246">
                  <c:v>12.46</c:v>
                </c:pt>
                <c:pt idx="1247">
                  <c:v>12.47</c:v>
                </c:pt>
                <c:pt idx="1248">
                  <c:v>12.48</c:v>
                </c:pt>
                <c:pt idx="1249">
                  <c:v>12.49</c:v>
                </c:pt>
                <c:pt idx="1250">
                  <c:v>12.5</c:v>
                </c:pt>
                <c:pt idx="1251">
                  <c:v>12.51</c:v>
                </c:pt>
                <c:pt idx="1252">
                  <c:v>12.52</c:v>
                </c:pt>
                <c:pt idx="1253">
                  <c:v>12.53</c:v>
                </c:pt>
                <c:pt idx="1254">
                  <c:v>12.54</c:v>
                </c:pt>
                <c:pt idx="1255">
                  <c:v>12.55</c:v>
                </c:pt>
                <c:pt idx="1256">
                  <c:v>12.56</c:v>
                </c:pt>
                <c:pt idx="1257">
                  <c:v>12.57</c:v>
                </c:pt>
                <c:pt idx="1258">
                  <c:v>12.58</c:v>
                </c:pt>
                <c:pt idx="1259">
                  <c:v>12.59</c:v>
                </c:pt>
                <c:pt idx="1260">
                  <c:v>12.6</c:v>
                </c:pt>
                <c:pt idx="1261">
                  <c:v>12.61</c:v>
                </c:pt>
                <c:pt idx="1262">
                  <c:v>12.62</c:v>
                </c:pt>
                <c:pt idx="1263">
                  <c:v>12.63</c:v>
                </c:pt>
                <c:pt idx="1264">
                  <c:v>12.64</c:v>
                </c:pt>
                <c:pt idx="1265">
                  <c:v>12.65</c:v>
                </c:pt>
                <c:pt idx="1266">
                  <c:v>12.66</c:v>
                </c:pt>
                <c:pt idx="1267">
                  <c:v>12.67</c:v>
                </c:pt>
                <c:pt idx="1268">
                  <c:v>12.68</c:v>
                </c:pt>
                <c:pt idx="1269">
                  <c:v>12.69</c:v>
                </c:pt>
                <c:pt idx="1270">
                  <c:v>12.7</c:v>
                </c:pt>
                <c:pt idx="1271">
                  <c:v>12.71</c:v>
                </c:pt>
                <c:pt idx="1272">
                  <c:v>12.72</c:v>
                </c:pt>
                <c:pt idx="1273">
                  <c:v>12.73</c:v>
                </c:pt>
                <c:pt idx="1274">
                  <c:v>12.74</c:v>
                </c:pt>
                <c:pt idx="1275">
                  <c:v>12.75</c:v>
                </c:pt>
                <c:pt idx="1276">
                  <c:v>12.76</c:v>
                </c:pt>
                <c:pt idx="1277">
                  <c:v>12.77</c:v>
                </c:pt>
                <c:pt idx="1278">
                  <c:v>12.78</c:v>
                </c:pt>
                <c:pt idx="1279">
                  <c:v>12.79</c:v>
                </c:pt>
                <c:pt idx="1280">
                  <c:v>12.8</c:v>
                </c:pt>
                <c:pt idx="1281">
                  <c:v>12.81</c:v>
                </c:pt>
                <c:pt idx="1282">
                  <c:v>12.82</c:v>
                </c:pt>
                <c:pt idx="1283">
                  <c:v>12.83</c:v>
                </c:pt>
                <c:pt idx="1284">
                  <c:v>12.84</c:v>
                </c:pt>
                <c:pt idx="1285">
                  <c:v>12.85</c:v>
                </c:pt>
                <c:pt idx="1286">
                  <c:v>12.86</c:v>
                </c:pt>
                <c:pt idx="1287">
                  <c:v>12.87</c:v>
                </c:pt>
                <c:pt idx="1288">
                  <c:v>12.88</c:v>
                </c:pt>
                <c:pt idx="1289">
                  <c:v>12.89</c:v>
                </c:pt>
                <c:pt idx="1290">
                  <c:v>12.9</c:v>
                </c:pt>
                <c:pt idx="1291">
                  <c:v>12.91</c:v>
                </c:pt>
                <c:pt idx="1292">
                  <c:v>12.92</c:v>
                </c:pt>
                <c:pt idx="1293">
                  <c:v>12.93</c:v>
                </c:pt>
                <c:pt idx="1294">
                  <c:v>12.94</c:v>
                </c:pt>
                <c:pt idx="1295">
                  <c:v>12.95</c:v>
                </c:pt>
                <c:pt idx="1296">
                  <c:v>12.96</c:v>
                </c:pt>
                <c:pt idx="1297">
                  <c:v>12.97</c:v>
                </c:pt>
                <c:pt idx="1298">
                  <c:v>12.98</c:v>
                </c:pt>
                <c:pt idx="1299">
                  <c:v>12.99</c:v>
                </c:pt>
                <c:pt idx="1300">
                  <c:v>13</c:v>
                </c:pt>
                <c:pt idx="1301">
                  <c:v>13.01</c:v>
                </c:pt>
                <c:pt idx="1302">
                  <c:v>13.02</c:v>
                </c:pt>
                <c:pt idx="1303">
                  <c:v>13.03</c:v>
                </c:pt>
                <c:pt idx="1304">
                  <c:v>13.04</c:v>
                </c:pt>
                <c:pt idx="1305">
                  <c:v>13.05</c:v>
                </c:pt>
                <c:pt idx="1306">
                  <c:v>13.06</c:v>
                </c:pt>
                <c:pt idx="1307">
                  <c:v>13.07</c:v>
                </c:pt>
                <c:pt idx="1308">
                  <c:v>13.08</c:v>
                </c:pt>
                <c:pt idx="1309">
                  <c:v>13.09</c:v>
                </c:pt>
                <c:pt idx="1310">
                  <c:v>13.1</c:v>
                </c:pt>
                <c:pt idx="1311">
                  <c:v>13.11</c:v>
                </c:pt>
                <c:pt idx="1312">
                  <c:v>13.12</c:v>
                </c:pt>
                <c:pt idx="1313">
                  <c:v>13.13</c:v>
                </c:pt>
                <c:pt idx="1314">
                  <c:v>13.14</c:v>
                </c:pt>
                <c:pt idx="1315">
                  <c:v>13.15</c:v>
                </c:pt>
                <c:pt idx="1316">
                  <c:v>13.16</c:v>
                </c:pt>
                <c:pt idx="1317">
                  <c:v>13.17</c:v>
                </c:pt>
                <c:pt idx="1318">
                  <c:v>13.18</c:v>
                </c:pt>
                <c:pt idx="1319">
                  <c:v>13.19</c:v>
                </c:pt>
                <c:pt idx="1320">
                  <c:v>13.2</c:v>
                </c:pt>
                <c:pt idx="1321">
                  <c:v>13.21</c:v>
                </c:pt>
                <c:pt idx="1322">
                  <c:v>13.22</c:v>
                </c:pt>
                <c:pt idx="1323">
                  <c:v>13.23</c:v>
                </c:pt>
                <c:pt idx="1324">
                  <c:v>13.24</c:v>
                </c:pt>
                <c:pt idx="1325">
                  <c:v>13.25</c:v>
                </c:pt>
                <c:pt idx="1326">
                  <c:v>13.26</c:v>
                </c:pt>
                <c:pt idx="1327">
                  <c:v>13.27</c:v>
                </c:pt>
                <c:pt idx="1328">
                  <c:v>13.28</c:v>
                </c:pt>
                <c:pt idx="1329">
                  <c:v>13.29</c:v>
                </c:pt>
                <c:pt idx="1330">
                  <c:v>13.3</c:v>
                </c:pt>
                <c:pt idx="1331">
                  <c:v>13.31</c:v>
                </c:pt>
                <c:pt idx="1332">
                  <c:v>13.32</c:v>
                </c:pt>
                <c:pt idx="1333">
                  <c:v>13.33</c:v>
                </c:pt>
                <c:pt idx="1334">
                  <c:v>13.34</c:v>
                </c:pt>
                <c:pt idx="1335">
                  <c:v>13.35</c:v>
                </c:pt>
                <c:pt idx="1336">
                  <c:v>13.36</c:v>
                </c:pt>
                <c:pt idx="1337">
                  <c:v>13.37</c:v>
                </c:pt>
                <c:pt idx="1338">
                  <c:v>13.38</c:v>
                </c:pt>
                <c:pt idx="1339">
                  <c:v>13.39</c:v>
                </c:pt>
                <c:pt idx="1340">
                  <c:v>13.4</c:v>
                </c:pt>
                <c:pt idx="1341">
                  <c:v>13.41</c:v>
                </c:pt>
                <c:pt idx="1342">
                  <c:v>13.42</c:v>
                </c:pt>
                <c:pt idx="1343">
                  <c:v>13.43</c:v>
                </c:pt>
                <c:pt idx="1344">
                  <c:v>13.44</c:v>
                </c:pt>
                <c:pt idx="1345">
                  <c:v>13.45</c:v>
                </c:pt>
                <c:pt idx="1346">
                  <c:v>13.46</c:v>
                </c:pt>
                <c:pt idx="1347">
                  <c:v>13.47</c:v>
                </c:pt>
                <c:pt idx="1348">
                  <c:v>13.48</c:v>
                </c:pt>
                <c:pt idx="1349">
                  <c:v>13.49</c:v>
                </c:pt>
                <c:pt idx="1350">
                  <c:v>13.5</c:v>
                </c:pt>
                <c:pt idx="1351">
                  <c:v>13.51</c:v>
                </c:pt>
                <c:pt idx="1352">
                  <c:v>13.52</c:v>
                </c:pt>
                <c:pt idx="1353">
                  <c:v>13.53</c:v>
                </c:pt>
                <c:pt idx="1354">
                  <c:v>13.54</c:v>
                </c:pt>
                <c:pt idx="1355">
                  <c:v>13.55</c:v>
                </c:pt>
                <c:pt idx="1356">
                  <c:v>13.56</c:v>
                </c:pt>
                <c:pt idx="1357">
                  <c:v>13.57</c:v>
                </c:pt>
                <c:pt idx="1358">
                  <c:v>13.58</c:v>
                </c:pt>
                <c:pt idx="1359">
                  <c:v>13.59</c:v>
                </c:pt>
                <c:pt idx="1360">
                  <c:v>13.6</c:v>
                </c:pt>
                <c:pt idx="1361">
                  <c:v>13.61</c:v>
                </c:pt>
                <c:pt idx="1362">
                  <c:v>13.62</c:v>
                </c:pt>
                <c:pt idx="1363">
                  <c:v>13.63</c:v>
                </c:pt>
                <c:pt idx="1364">
                  <c:v>13.64</c:v>
                </c:pt>
                <c:pt idx="1365">
                  <c:v>13.65</c:v>
                </c:pt>
                <c:pt idx="1366">
                  <c:v>13.66</c:v>
                </c:pt>
                <c:pt idx="1367">
                  <c:v>13.67</c:v>
                </c:pt>
                <c:pt idx="1368">
                  <c:v>13.68</c:v>
                </c:pt>
                <c:pt idx="1369">
                  <c:v>13.69</c:v>
                </c:pt>
                <c:pt idx="1370">
                  <c:v>13.7</c:v>
                </c:pt>
                <c:pt idx="1371">
                  <c:v>13.71</c:v>
                </c:pt>
                <c:pt idx="1372">
                  <c:v>13.72</c:v>
                </c:pt>
                <c:pt idx="1373">
                  <c:v>13.73</c:v>
                </c:pt>
                <c:pt idx="1374">
                  <c:v>13.74</c:v>
                </c:pt>
                <c:pt idx="1375">
                  <c:v>13.75</c:v>
                </c:pt>
                <c:pt idx="1376">
                  <c:v>13.76</c:v>
                </c:pt>
                <c:pt idx="1377">
                  <c:v>13.77</c:v>
                </c:pt>
                <c:pt idx="1378">
                  <c:v>13.78</c:v>
                </c:pt>
                <c:pt idx="1379">
                  <c:v>13.79</c:v>
                </c:pt>
                <c:pt idx="1380">
                  <c:v>13.8</c:v>
                </c:pt>
                <c:pt idx="1381">
                  <c:v>13.81</c:v>
                </c:pt>
                <c:pt idx="1382">
                  <c:v>13.82</c:v>
                </c:pt>
                <c:pt idx="1383">
                  <c:v>13.83</c:v>
                </c:pt>
                <c:pt idx="1384">
                  <c:v>13.84</c:v>
                </c:pt>
                <c:pt idx="1385">
                  <c:v>13.85</c:v>
                </c:pt>
                <c:pt idx="1386">
                  <c:v>13.86</c:v>
                </c:pt>
                <c:pt idx="1387">
                  <c:v>13.87</c:v>
                </c:pt>
                <c:pt idx="1388">
                  <c:v>13.88</c:v>
                </c:pt>
                <c:pt idx="1389">
                  <c:v>13.89</c:v>
                </c:pt>
                <c:pt idx="1390">
                  <c:v>13.9</c:v>
                </c:pt>
                <c:pt idx="1391">
                  <c:v>13.91</c:v>
                </c:pt>
                <c:pt idx="1392">
                  <c:v>13.92</c:v>
                </c:pt>
                <c:pt idx="1393">
                  <c:v>13.93</c:v>
                </c:pt>
                <c:pt idx="1394">
                  <c:v>13.94</c:v>
                </c:pt>
                <c:pt idx="1395">
                  <c:v>13.95</c:v>
                </c:pt>
                <c:pt idx="1396">
                  <c:v>13.96</c:v>
                </c:pt>
                <c:pt idx="1397">
                  <c:v>13.97</c:v>
                </c:pt>
                <c:pt idx="1398">
                  <c:v>13.98</c:v>
                </c:pt>
                <c:pt idx="1399">
                  <c:v>13.99</c:v>
                </c:pt>
                <c:pt idx="1400">
                  <c:v>14</c:v>
                </c:pt>
                <c:pt idx="1401">
                  <c:v>14.01</c:v>
                </c:pt>
                <c:pt idx="1402">
                  <c:v>14.02</c:v>
                </c:pt>
                <c:pt idx="1403">
                  <c:v>14.03</c:v>
                </c:pt>
                <c:pt idx="1404">
                  <c:v>14.04</c:v>
                </c:pt>
                <c:pt idx="1405">
                  <c:v>14.05</c:v>
                </c:pt>
                <c:pt idx="1406">
                  <c:v>14.06</c:v>
                </c:pt>
                <c:pt idx="1407">
                  <c:v>14.07</c:v>
                </c:pt>
                <c:pt idx="1408">
                  <c:v>14.08</c:v>
                </c:pt>
                <c:pt idx="1409">
                  <c:v>14.09</c:v>
                </c:pt>
                <c:pt idx="1410">
                  <c:v>14.1</c:v>
                </c:pt>
                <c:pt idx="1411">
                  <c:v>14.11</c:v>
                </c:pt>
                <c:pt idx="1412">
                  <c:v>14.12</c:v>
                </c:pt>
                <c:pt idx="1413">
                  <c:v>14.13</c:v>
                </c:pt>
                <c:pt idx="1414">
                  <c:v>14.14</c:v>
                </c:pt>
                <c:pt idx="1415">
                  <c:v>14.15</c:v>
                </c:pt>
                <c:pt idx="1416">
                  <c:v>14.16</c:v>
                </c:pt>
                <c:pt idx="1417">
                  <c:v>14.17</c:v>
                </c:pt>
                <c:pt idx="1418">
                  <c:v>14.18</c:v>
                </c:pt>
                <c:pt idx="1419">
                  <c:v>14.19</c:v>
                </c:pt>
                <c:pt idx="1420">
                  <c:v>14.2</c:v>
                </c:pt>
                <c:pt idx="1421">
                  <c:v>14.21</c:v>
                </c:pt>
                <c:pt idx="1422">
                  <c:v>14.22</c:v>
                </c:pt>
                <c:pt idx="1423">
                  <c:v>14.23</c:v>
                </c:pt>
                <c:pt idx="1424">
                  <c:v>14.24</c:v>
                </c:pt>
                <c:pt idx="1425">
                  <c:v>14.25</c:v>
                </c:pt>
                <c:pt idx="1426">
                  <c:v>14.26</c:v>
                </c:pt>
                <c:pt idx="1427">
                  <c:v>14.27</c:v>
                </c:pt>
                <c:pt idx="1428">
                  <c:v>14.28</c:v>
                </c:pt>
                <c:pt idx="1429">
                  <c:v>14.29</c:v>
                </c:pt>
                <c:pt idx="1430">
                  <c:v>14.3</c:v>
                </c:pt>
                <c:pt idx="1431">
                  <c:v>14.31</c:v>
                </c:pt>
                <c:pt idx="1432">
                  <c:v>14.32</c:v>
                </c:pt>
                <c:pt idx="1433">
                  <c:v>14.33</c:v>
                </c:pt>
                <c:pt idx="1434">
                  <c:v>14.34</c:v>
                </c:pt>
                <c:pt idx="1435">
                  <c:v>14.35</c:v>
                </c:pt>
                <c:pt idx="1436">
                  <c:v>14.36</c:v>
                </c:pt>
                <c:pt idx="1437">
                  <c:v>14.37</c:v>
                </c:pt>
                <c:pt idx="1438">
                  <c:v>14.38</c:v>
                </c:pt>
                <c:pt idx="1439">
                  <c:v>14.39</c:v>
                </c:pt>
                <c:pt idx="1440">
                  <c:v>14.4</c:v>
                </c:pt>
                <c:pt idx="1441">
                  <c:v>14.41</c:v>
                </c:pt>
                <c:pt idx="1442">
                  <c:v>14.42</c:v>
                </c:pt>
                <c:pt idx="1443">
                  <c:v>14.43</c:v>
                </c:pt>
                <c:pt idx="1444">
                  <c:v>14.44</c:v>
                </c:pt>
                <c:pt idx="1445">
                  <c:v>14.45</c:v>
                </c:pt>
                <c:pt idx="1446">
                  <c:v>14.46</c:v>
                </c:pt>
                <c:pt idx="1447">
                  <c:v>14.47</c:v>
                </c:pt>
                <c:pt idx="1448">
                  <c:v>14.48</c:v>
                </c:pt>
                <c:pt idx="1449">
                  <c:v>14.49</c:v>
                </c:pt>
                <c:pt idx="1450">
                  <c:v>14.5</c:v>
                </c:pt>
                <c:pt idx="1451">
                  <c:v>14.51</c:v>
                </c:pt>
                <c:pt idx="1452">
                  <c:v>14.52</c:v>
                </c:pt>
                <c:pt idx="1453">
                  <c:v>14.53</c:v>
                </c:pt>
                <c:pt idx="1454">
                  <c:v>14.54</c:v>
                </c:pt>
                <c:pt idx="1455">
                  <c:v>14.55</c:v>
                </c:pt>
                <c:pt idx="1456">
                  <c:v>14.56</c:v>
                </c:pt>
                <c:pt idx="1457">
                  <c:v>14.57</c:v>
                </c:pt>
                <c:pt idx="1458">
                  <c:v>14.58</c:v>
                </c:pt>
                <c:pt idx="1459">
                  <c:v>14.59</c:v>
                </c:pt>
                <c:pt idx="1460">
                  <c:v>14.6</c:v>
                </c:pt>
                <c:pt idx="1461">
                  <c:v>14.61</c:v>
                </c:pt>
                <c:pt idx="1462">
                  <c:v>14.62</c:v>
                </c:pt>
                <c:pt idx="1463">
                  <c:v>14.63</c:v>
                </c:pt>
                <c:pt idx="1464">
                  <c:v>14.64</c:v>
                </c:pt>
                <c:pt idx="1465">
                  <c:v>14.65</c:v>
                </c:pt>
                <c:pt idx="1466">
                  <c:v>14.66</c:v>
                </c:pt>
                <c:pt idx="1467">
                  <c:v>14.67</c:v>
                </c:pt>
                <c:pt idx="1468">
                  <c:v>14.68</c:v>
                </c:pt>
                <c:pt idx="1469">
                  <c:v>14.69</c:v>
                </c:pt>
                <c:pt idx="1470">
                  <c:v>14.7</c:v>
                </c:pt>
                <c:pt idx="1471">
                  <c:v>14.71</c:v>
                </c:pt>
                <c:pt idx="1472">
                  <c:v>14.72</c:v>
                </c:pt>
                <c:pt idx="1473">
                  <c:v>14.73</c:v>
                </c:pt>
                <c:pt idx="1474">
                  <c:v>14.74</c:v>
                </c:pt>
                <c:pt idx="1475">
                  <c:v>14.75</c:v>
                </c:pt>
                <c:pt idx="1476">
                  <c:v>14.76</c:v>
                </c:pt>
                <c:pt idx="1477">
                  <c:v>14.77</c:v>
                </c:pt>
                <c:pt idx="1478">
                  <c:v>14.78</c:v>
                </c:pt>
                <c:pt idx="1479">
                  <c:v>14.79</c:v>
                </c:pt>
                <c:pt idx="1480">
                  <c:v>14.8</c:v>
                </c:pt>
                <c:pt idx="1481">
                  <c:v>14.81</c:v>
                </c:pt>
                <c:pt idx="1482">
                  <c:v>14.82</c:v>
                </c:pt>
                <c:pt idx="1483">
                  <c:v>14.83</c:v>
                </c:pt>
                <c:pt idx="1484">
                  <c:v>14.84</c:v>
                </c:pt>
                <c:pt idx="1485">
                  <c:v>14.85</c:v>
                </c:pt>
                <c:pt idx="1486">
                  <c:v>14.86</c:v>
                </c:pt>
                <c:pt idx="1487">
                  <c:v>14.87</c:v>
                </c:pt>
                <c:pt idx="1488">
                  <c:v>14.88</c:v>
                </c:pt>
                <c:pt idx="1489">
                  <c:v>14.89</c:v>
                </c:pt>
                <c:pt idx="1490">
                  <c:v>14.9</c:v>
                </c:pt>
                <c:pt idx="1491">
                  <c:v>14.91</c:v>
                </c:pt>
                <c:pt idx="1492">
                  <c:v>14.92</c:v>
                </c:pt>
                <c:pt idx="1493">
                  <c:v>14.93</c:v>
                </c:pt>
                <c:pt idx="1494">
                  <c:v>14.94</c:v>
                </c:pt>
                <c:pt idx="1495">
                  <c:v>14.95</c:v>
                </c:pt>
                <c:pt idx="1496">
                  <c:v>14.96</c:v>
                </c:pt>
                <c:pt idx="1497">
                  <c:v>14.97</c:v>
                </c:pt>
                <c:pt idx="1498">
                  <c:v>14.98</c:v>
                </c:pt>
                <c:pt idx="1499">
                  <c:v>14.99</c:v>
                </c:pt>
                <c:pt idx="1500">
                  <c:v>15</c:v>
                </c:pt>
                <c:pt idx="1501">
                  <c:v>15.01</c:v>
                </c:pt>
                <c:pt idx="1502">
                  <c:v>15.02</c:v>
                </c:pt>
                <c:pt idx="1503">
                  <c:v>15.03</c:v>
                </c:pt>
                <c:pt idx="1504">
                  <c:v>15.04</c:v>
                </c:pt>
                <c:pt idx="1505">
                  <c:v>15.05</c:v>
                </c:pt>
                <c:pt idx="1506">
                  <c:v>15.06</c:v>
                </c:pt>
                <c:pt idx="1507">
                  <c:v>15.07</c:v>
                </c:pt>
                <c:pt idx="1508">
                  <c:v>15.08</c:v>
                </c:pt>
                <c:pt idx="1509">
                  <c:v>15.09</c:v>
                </c:pt>
                <c:pt idx="1510">
                  <c:v>15.1</c:v>
                </c:pt>
                <c:pt idx="1511">
                  <c:v>15.11</c:v>
                </c:pt>
                <c:pt idx="1512">
                  <c:v>15.12</c:v>
                </c:pt>
                <c:pt idx="1513">
                  <c:v>15.13</c:v>
                </c:pt>
                <c:pt idx="1514">
                  <c:v>15.14</c:v>
                </c:pt>
                <c:pt idx="1515">
                  <c:v>15.15</c:v>
                </c:pt>
                <c:pt idx="1516">
                  <c:v>15.16</c:v>
                </c:pt>
                <c:pt idx="1517">
                  <c:v>15.17</c:v>
                </c:pt>
                <c:pt idx="1518">
                  <c:v>15.18</c:v>
                </c:pt>
                <c:pt idx="1519">
                  <c:v>15.19</c:v>
                </c:pt>
                <c:pt idx="1520">
                  <c:v>15.2</c:v>
                </c:pt>
                <c:pt idx="1521">
                  <c:v>15.21</c:v>
                </c:pt>
                <c:pt idx="1522">
                  <c:v>15.22</c:v>
                </c:pt>
                <c:pt idx="1523">
                  <c:v>15.23</c:v>
                </c:pt>
                <c:pt idx="1524">
                  <c:v>15.24</c:v>
                </c:pt>
                <c:pt idx="1525">
                  <c:v>15.25</c:v>
                </c:pt>
                <c:pt idx="1526">
                  <c:v>15.26</c:v>
                </c:pt>
                <c:pt idx="1527">
                  <c:v>15.27</c:v>
                </c:pt>
                <c:pt idx="1528">
                  <c:v>15.28</c:v>
                </c:pt>
                <c:pt idx="1529">
                  <c:v>15.29</c:v>
                </c:pt>
                <c:pt idx="1530">
                  <c:v>15.3</c:v>
                </c:pt>
                <c:pt idx="1531">
                  <c:v>15.31</c:v>
                </c:pt>
                <c:pt idx="1532">
                  <c:v>15.32</c:v>
                </c:pt>
                <c:pt idx="1533">
                  <c:v>15.33</c:v>
                </c:pt>
                <c:pt idx="1534">
                  <c:v>15.34</c:v>
                </c:pt>
                <c:pt idx="1535">
                  <c:v>15.35</c:v>
                </c:pt>
                <c:pt idx="1536">
                  <c:v>15.36</c:v>
                </c:pt>
                <c:pt idx="1537">
                  <c:v>15.37</c:v>
                </c:pt>
                <c:pt idx="1538">
                  <c:v>15.38</c:v>
                </c:pt>
                <c:pt idx="1539">
                  <c:v>15.39</c:v>
                </c:pt>
                <c:pt idx="1540">
                  <c:v>15.4</c:v>
                </c:pt>
                <c:pt idx="1541">
                  <c:v>15.41</c:v>
                </c:pt>
                <c:pt idx="1542">
                  <c:v>15.42</c:v>
                </c:pt>
                <c:pt idx="1543">
                  <c:v>15.43</c:v>
                </c:pt>
                <c:pt idx="1544">
                  <c:v>15.44</c:v>
                </c:pt>
                <c:pt idx="1545">
                  <c:v>15.45</c:v>
                </c:pt>
                <c:pt idx="1546">
                  <c:v>15.46</c:v>
                </c:pt>
                <c:pt idx="1547">
                  <c:v>15.47</c:v>
                </c:pt>
                <c:pt idx="1548">
                  <c:v>15.48</c:v>
                </c:pt>
                <c:pt idx="1549">
                  <c:v>15.49</c:v>
                </c:pt>
                <c:pt idx="1550">
                  <c:v>15.5</c:v>
                </c:pt>
                <c:pt idx="1551">
                  <c:v>15.51</c:v>
                </c:pt>
                <c:pt idx="1552">
                  <c:v>15.52</c:v>
                </c:pt>
                <c:pt idx="1553">
                  <c:v>15.53</c:v>
                </c:pt>
                <c:pt idx="1554">
                  <c:v>15.54</c:v>
                </c:pt>
                <c:pt idx="1555">
                  <c:v>15.55</c:v>
                </c:pt>
                <c:pt idx="1556">
                  <c:v>15.56</c:v>
                </c:pt>
                <c:pt idx="1557">
                  <c:v>15.57</c:v>
                </c:pt>
                <c:pt idx="1558">
                  <c:v>15.58</c:v>
                </c:pt>
                <c:pt idx="1559">
                  <c:v>15.59</c:v>
                </c:pt>
                <c:pt idx="1560">
                  <c:v>15.6</c:v>
                </c:pt>
                <c:pt idx="1561">
                  <c:v>15.61</c:v>
                </c:pt>
                <c:pt idx="1562">
                  <c:v>15.62</c:v>
                </c:pt>
                <c:pt idx="1563">
                  <c:v>15.63</c:v>
                </c:pt>
                <c:pt idx="1564">
                  <c:v>15.64</c:v>
                </c:pt>
                <c:pt idx="1565">
                  <c:v>15.65</c:v>
                </c:pt>
                <c:pt idx="1566">
                  <c:v>15.66</c:v>
                </c:pt>
                <c:pt idx="1567">
                  <c:v>15.67</c:v>
                </c:pt>
                <c:pt idx="1568">
                  <c:v>15.68</c:v>
                </c:pt>
                <c:pt idx="1569">
                  <c:v>15.69</c:v>
                </c:pt>
                <c:pt idx="1570">
                  <c:v>15.7</c:v>
                </c:pt>
                <c:pt idx="1571">
                  <c:v>15.71</c:v>
                </c:pt>
                <c:pt idx="1572">
                  <c:v>15.72</c:v>
                </c:pt>
                <c:pt idx="1573">
                  <c:v>15.73</c:v>
                </c:pt>
                <c:pt idx="1574">
                  <c:v>15.74</c:v>
                </c:pt>
                <c:pt idx="1575">
                  <c:v>15.75</c:v>
                </c:pt>
                <c:pt idx="1576">
                  <c:v>15.76</c:v>
                </c:pt>
                <c:pt idx="1577">
                  <c:v>15.77</c:v>
                </c:pt>
                <c:pt idx="1578">
                  <c:v>15.78</c:v>
                </c:pt>
                <c:pt idx="1579">
                  <c:v>15.79</c:v>
                </c:pt>
                <c:pt idx="1580">
                  <c:v>15.8</c:v>
                </c:pt>
                <c:pt idx="1581">
                  <c:v>15.81</c:v>
                </c:pt>
                <c:pt idx="1582">
                  <c:v>15.82</c:v>
                </c:pt>
                <c:pt idx="1583">
                  <c:v>15.83</c:v>
                </c:pt>
                <c:pt idx="1584">
                  <c:v>15.84</c:v>
                </c:pt>
                <c:pt idx="1585">
                  <c:v>15.85</c:v>
                </c:pt>
                <c:pt idx="1586">
                  <c:v>15.86</c:v>
                </c:pt>
                <c:pt idx="1587">
                  <c:v>15.87</c:v>
                </c:pt>
                <c:pt idx="1588">
                  <c:v>15.88</c:v>
                </c:pt>
                <c:pt idx="1589">
                  <c:v>15.89</c:v>
                </c:pt>
                <c:pt idx="1590">
                  <c:v>15.9</c:v>
                </c:pt>
                <c:pt idx="1591">
                  <c:v>15.91</c:v>
                </c:pt>
                <c:pt idx="1592">
                  <c:v>15.92</c:v>
                </c:pt>
                <c:pt idx="1593">
                  <c:v>15.93</c:v>
                </c:pt>
                <c:pt idx="1594">
                  <c:v>15.94</c:v>
                </c:pt>
                <c:pt idx="1595">
                  <c:v>15.95</c:v>
                </c:pt>
                <c:pt idx="1596">
                  <c:v>15.96</c:v>
                </c:pt>
                <c:pt idx="1597">
                  <c:v>15.97</c:v>
                </c:pt>
                <c:pt idx="1598">
                  <c:v>15.98</c:v>
                </c:pt>
                <c:pt idx="1599">
                  <c:v>15.99</c:v>
                </c:pt>
                <c:pt idx="1600">
                  <c:v>16</c:v>
                </c:pt>
                <c:pt idx="1601">
                  <c:v>16.010000000000002</c:v>
                </c:pt>
                <c:pt idx="1602">
                  <c:v>16.02</c:v>
                </c:pt>
                <c:pt idx="1603">
                  <c:v>16.03</c:v>
                </c:pt>
                <c:pt idx="1604">
                  <c:v>16.04</c:v>
                </c:pt>
                <c:pt idx="1605">
                  <c:v>16.05</c:v>
                </c:pt>
                <c:pt idx="1606">
                  <c:v>16.059999999999999</c:v>
                </c:pt>
                <c:pt idx="1607">
                  <c:v>16.07</c:v>
                </c:pt>
                <c:pt idx="1608">
                  <c:v>16.079999999999998</c:v>
                </c:pt>
                <c:pt idx="1609">
                  <c:v>16.09</c:v>
                </c:pt>
                <c:pt idx="1610">
                  <c:v>16.100000000000001</c:v>
                </c:pt>
                <c:pt idx="1611">
                  <c:v>16.11</c:v>
                </c:pt>
                <c:pt idx="1612">
                  <c:v>16.12</c:v>
                </c:pt>
                <c:pt idx="1613">
                  <c:v>16.13</c:v>
                </c:pt>
                <c:pt idx="1614">
                  <c:v>16.14</c:v>
                </c:pt>
                <c:pt idx="1615">
                  <c:v>16.149999999999999</c:v>
                </c:pt>
                <c:pt idx="1616">
                  <c:v>16.16</c:v>
                </c:pt>
                <c:pt idx="1617">
                  <c:v>16.170000000000002</c:v>
                </c:pt>
                <c:pt idx="1618">
                  <c:v>16.18</c:v>
                </c:pt>
                <c:pt idx="1619">
                  <c:v>16.190000000000001</c:v>
                </c:pt>
                <c:pt idx="1620">
                  <c:v>16.2</c:v>
                </c:pt>
                <c:pt idx="1621">
                  <c:v>16.21</c:v>
                </c:pt>
                <c:pt idx="1622">
                  <c:v>16.22</c:v>
                </c:pt>
                <c:pt idx="1623">
                  <c:v>16.23</c:v>
                </c:pt>
                <c:pt idx="1624">
                  <c:v>16.239999999999998</c:v>
                </c:pt>
                <c:pt idx="1625">
                  <c:v>16.25</c:v>
                </c:pt>
                <c:pt idx="1626">
                  <c:v>16.260000000000002</c:v>
                </c:pt>
                <c:pt idx="1627">
                  <c:v>16.27</c:v>
                </c:pt>
                <c:pt idx="1628">
                  <c:v>16.28</c:v>
                </c:pt>
                <c:pt idx="1629">
                  <c:v>16.29</c:v>
                </c:pt>
                <c:pt idx="1630">
                  <c:v>16.3</c:v>
                </c:pt>
                <c:pt idx="1631">
                  <c:v>16.309999999999999</c:v>
                </c:pt>
                <c:pt idx="1632">
                  <c:v>16.32</c:v>
                </c:pt>
                <c:pt idx="1633">
                  <c:v>16.329999999999998</c:v>
                </c:pt>
                <c:pt idx="1634">
                  <c:v>16.34</c:v>
                </c:pt>
                <c:pt idx="1635">
                  <c:v>16.350000000000001</c:v>
                </c:pt>
                <c:pt idx="1636">
                  <c:v>16.36</c:v>
                </c:pt>
                <c:pt idx="1637">
                  <c:v>16.37</c:v>
                </c:pt>
                <c:pt idx="1638">
                  <c:v>16.38</c:v>
                </c:pt>
                <c:pt idx="1639">
                  <c:v>16.39</c:v>
                </c:pt>
                <c:pt idx="1640">
                  <c:v>16.399999999999999</c:v>
                </c:pt>
                <c:pt idx="1641">
                  <c:v>16.41</c:v>
                </c:pt>
                <c:pt idx="1642">
                  <c:v>16.420000000000002</c:v>
                </c:pt>
                <c:pt idx="1643">
                  <c:v>16.43</c:v>
                </c:pt>
                <c:pt idx="1644">
                  <c:v>16.440000000000001</c:v>
                </c:pt>
                <c:pt idx="1645">
                  <c:v>16.45</c:v>
                </c:pt>
                <c:pt idx="1646">
                  <c:v>16.46</c:v>
                </c:pt>
                <c:pt idx="1647">
                  <c:v>16.47</c:v>
                </c:pt>
                <c:pt idx="1648">
                  <c:v>16.48</c:v>
                </c:pt>
                <c:pt idx="1649">
                  <c:v>16.489999999999998</c:v>
                </c:pt>
                <c:pt idx="1650">
                  <c:v>16.5</c:v>
                </c:pt>
                <c:pt idx="1651">
                  <c:v>16.510000000000002</c:v>
                </c:pt>
                <c:pt idx="1652">
                  <c:v>16.52</c:v>
                </c:pt>
                <c:pt idx="1653">
                  <c:v>16.53</c:v>
                </c:pt>
                <c:pt idx="1654">
                  <c:v>16.54</c:v>
                </c:pt>
                <c:pt idx="1655">
                  <c:v>16.55</c:v>
                </c:pt>
                <c:pt idx="1656">
                  <c:v>16.559999999999999</c:v>
                </c:pt>
                <c:pt idx="1657">
                  <c:v>16.57</c:v>
                </c:pt>
                <c:pt idx="1658">
                  <c:v>16.579999999999998</c:v>
                </c:pt>
                <c:pt idx="1659">
                  <c:v>16.59</c:v>
                </c:pt>
                <c:pt idx="1660">
                  <c:v>16.600000000000001</c:v>
                </c:pt>
                <c:pt idx="1661">
                  <c:v>16.61</c:v>
                </c:pt>
                <c:pt idx="1662">
                  <c:v>16.62</c:v>
                </c:pt>
                <c:pt idx="1663">
                  <c:v>16.63</c:v>
                </c:pt>
                <c:pt idx="1664">
                  <c:v>16.64</c:v>
                </c:pt>
                <c:pt idx="1665">
                  <c:v>16.649999999999999</c:v>
                </c:pt>
                <c:pt idx="1666">
                  <c:v>16.66</c:v>
                </c:pt>
                <c:pt idx="1667">
                  <c:v>16.670000000000002</c:v>
                </c:pt>
                <c:pt idx="1668">
                  <c:v>16.68</c:v>
                </c:pt>
                <c:pt idx="1669">
                  <c:v>16.690000000000001</c:v>
                </c:pt>
                <c:pt idx="1670">
                  <c:v>16.7</c:v>
                </c:pt>
                <c:pt idx="1671">
                  <c:v>16.71</c:v>
                </c:pt>
                <c:pt idx="1672">
                  <c:v>16.72</c:v>
                </c:pt>
                <c:pt idx="1673">
                  <c:v>16.73</c:v>
                </c:pt>
                <c:pt idx="1674">
                  <c:v>16.739999999999998</c:v>
                </c:pt>
                <c:pt idx="1675">
                  <c:v>16.75</c:v>
                </c:pt>
                <c:pt idx="1676">
                  <c:v>16.760000000000002</c:v>
                </c:pt>
                <c:pt idx="1677">
                  <c:v>16.77</c:v>
                </c:pt>
                <c:pt idx="1678">
                  <c:v>16.78</c:v>
                </c:pt>
                <c:pt idx="1679">
                  <c:v>16.79</c:v>
                </c:pt>
                <c:pt idx="1680">
                  <c:v>16.8</c:v>
                </c:pt>
                <c:pt idx="1681">
                  <c:v>16.809999999999999</c:v>
                </c:pt>
                <c:pt idx="1682">
                  <c:v>16.82</c:v>
                </c:pt>
                <c:pt idx="1683">
                  <c:v>16.829999999999998</c:v>
                </c:pt>
                <c:pt idx="1684">
                  <c:v>16.84</c:v>
                </c:pt>
                <c:pt idx="1685">
                  <c:v>16.850000000000001</c:v>
                </c:pt>
                <c:pt idx="1686">
                  <c:v>16.86</c:v>
                </c:pt>
                <c:pt idx="1687">
                  <c:v>16.87</c:v>
                </c:pt>
                <c:pt idx="1688">
                  <c:v>16.88</c:v>
                </c:pt>
                <c:pt idx="1689">
                  <c:v>16.89</c:v>
                </c:pt>
                <c:pt idx="1690">
                  <c:v>16.899999999999999</c:v>
                </c:pt>
                <c:pt idx="1691">
                  <c:v>16.91</c:v>
                </c:pt>
                <c:pt idx="1692">
                  <c:v>16.920000000000002</c:v>
                </c:pt>
                <c:pt idx="1693">
                  <c:v>16.93</c:v>
                </c:pt>
                <c:pt idx="1694">
                  <c:v>16.940000000000001</c:v>
                </c:pt>
                <c:pt idx="1695">
                  <c:v>16.95</c:v>
                </c:pt>
                <c:pt idx="1696">
                  <c:v>16.96</c:v>
                </c:pt>
                <c:pt idx="1697">
                  <c:v>16.97</c:v>
                </c:pt>
                <c:pt idx="1698">
                  <c:v>16.98</c:v>
                </c:pt>
                <c:pt idx="1699">
                  <c:v>16.989999999999998</c:v>
                </c:pt>
                <c:pt idx="1700">
                  <c:v>17</c:v>
                </c:pt>
                <c:pt idx="1701">
                  <c:v>17.010000000000002</c:v>
                </c:pt>
                <c:pt idx="1702">
                  <c:v>17.02</c:v>
                </c:pt>
                <c:pt idx="1703">
                  <c:v>17.03</c:v>
                </c:pt>
                <c:pt idx="1704">
                  <c:v>17.04</c:v>
                </c:pt>
                <c:pt idx="1705">
                  <c:v>17.05</c:v>
                </c:pt>
                <c:pt idx="1706">
                  <c:v>17.059999999999999</c:v>
                </c:pt>
                <c:pt idx="1707">
                  <c:v>17.07</c:v>
                </c:pt>
                <c:pt idx="1708">
                  <c:v>17.079999999999998</c:v>
                </c:pt>
                <c:pt idx="1709">
                  <c:v>17.09</c:v>
                </c:pt>
                <c:pt idx="1710">
                  <c:v>17.100000000000001</c:v>
                </c:pt>
                <c:pt idx="1711">
                  <c:v>17.11</c:v>
                </c:pt>
                <c:pt idx="1712">
                  <c:v>17.12</c:v>
                </c:pt>
                <c:pt idx="1713">
                  <c:v>17.13</c:v>
                </c:pt>
                <c:pt idx="1714">
                  <c:v>17.14</c:v>
                </c:pt>
                <c:pt idx="1715">
                  <c:v>17.149999999999999</c:v>
                </c:pt>
                <c:pt idx="1716">
                  <c:v>17.16</c:v>
                </c:pt>
                <c:pt idx="1717">
                  <c:v>17.170000000000002</c:v>
                </c:pt>
                <c:pt idx="1718">
                  <c:v>17.18</c:v>
                </c:pt>
                <c:pt idx="1719">
                  <c:v>17.190000000000001</c:v>
                </c:pt>
                <c:pt idx="1720">
                  <c:v>17.2</c:v>
                </c:pt>
                <c:pt idx="1721">
                  <c:v>17.21</c:v>
                </c:pt>
                <c:pt idx="1722">
                  <c:v>17.22</c:v>
                </c:pt>
                <c:pt idx="1723">
                  <c:v>17.23</c:v>
                </c:pt>
                <c:pt idx="1724">
                  <c:v>17.239999999999998</c:v>
                </c:pt>
                <c:pt idx="1725">
                  <c:v>17.25</c:v>
                </c:pt>
                <c:pt idx="1726">
                  <c:v>17.260000000000002</c:v>
                </c:pt>
                <c:pt idx="1727">
                  <c:v>17.27</c:v>
                </c:pt>
                <c:pt idx="1728">
                  <c:v>17.28</c:v>
                </c:pt>
                <c:pt idx="1729">
                  <c:v>17.29</c:v>
                </c:pt>
                <c:pt idx="1730">
                  <c:v>17.3</c:v>
                </c:pt>
                <c:pt idx="1731">
                  <c:v>17.309999999999999</c:v>
                </c:pt>
                <c:pt idx="1732">
                  <c:v>17.32</c:v>
                </c:pt>
                <c:pt idx="1733">
                  <c:v>17.329999999999998</c:v>
                </c:pt>
                <c:pt idx="1734">
                  <c:v>17.34</c:v>
                </c:pt>
                <c:pt idx="1735">
                  <c:v>17.350000000000001</c:v>
                </c:pt>
                <c:pt idx="1736">
                  <c:v>17.36</c:v>
                </c:pt>
                <c:pt idx="1737">
                  <c:v>17.37</c:v>
                </c:pt>
                <c:pt idx="1738">
                  <c:v>17.38</c:v>
                </c:pt>
                <c:pt idx="1739">
                  <c:v>17.39</c:v>
                </c:pt>
                <c:pt idx="1740">
                  <c:v>17.399999999999999</c:v>
                </c:pt>
                <c:pt idx="1741">
                  <c:v>17.41</c:v>
                </c:pt>
                <c:pt idx="1742">
                  <c:v>17.420000000000002</c:v>
                </c:pt>
                <c:pt idx="1743">
                  <c:v>17.43</c:v>
                </c:pt>
                <c:pt idx="1744">
                  <c:v>17.440000000000001</c:v>
                </c:pt>
                <c:pt idx="1745">
                  <c:v>17.45</c:v>
                </c:pt>
                <c:pt idx="1746">
                  <c:v>17.46</c:v>
                </c:pt>
                <c:pt idx="1747">
                  <c:v>17.47</c:v>
                </c:pt>
                <c:pt idx="1748">
                  <c:v>17.48</c:v>
                </c:pt>
                <c:pt idx="1749">
                  <c:v>17.489999999999998</c:v>
                </c:pt>
                <c:pt idx="1750">
                  <c:v>17.5</c:v>
                </c:pt>
                <c:pt idx="1751">
                  <c:v>17.510000000000002</c:v>
                </c:pt>
                <c:pt idx="1752">
                  <c:v>17.52</c:v>
                </c:pt>
                <c:pt idx="1753">
                  <c:v>17.53</c:v>
                </c:pt>
                <c:pt idx="1754">
                  <c:v>17.54</c:v>
                </c:pt>
                <c:pt idx="1755">
                  <c:v>17.55</c:v>
                </c:pt>
                <c:pt idx="1756">
                  <c:v>17.559999999999999</c:v>
                </c:pt>
                <c:pt idx="1757">
                  <c:v>17.57</c:v>
                </c:pt>
                <c:pt idx="1758">
                  <c:v>17.579999999999998</c:v>
                </c:pt>
                <c:pt idx="1759">
                  <c:v>17.59</c:v>
                </c:pt>
                <c:pt idx="1760">
                  <c:v>17.600000000000001</c:v>
                </c:pt>
                <c:pt idx="1761">
                  <c:v>17.61</c:v>
                </c:pt>
                <c:pt idx="1762">
                  <c:v>17.62</c:v>
                </c:pt>
                <c:pt idx="1763">
                  <c:v>17.63</c:v>
                </c:pt>
                <c:pt idx="1764">
                  <c:v>17.64</c:v>
                </c:pt>
                <c:pt idx="1765">
                  <c:v>17.649999999999999</c:v>
                </c:pt>
                <c:pt idx="1766">
                  <c:v>17.66</c:v>
                </c:pt>
                <c:pt idx="1767">
                  <c:v>17.670000000000002</c:v>
                </c:pt>
                <c:pt idx="1768">
                  <c:v>17.68</c:v>
                </c:pt>
                <c:pt idx="1769">
                  <c:v>17.690000000000001</c:v>
                </c:pt>
                <c:pt idx="1770">
                  <c:v>17.7</c:v>
                </c:pt>
                <c:pt idx="1771">
                  <c:v>17.71</c:v>
                </c:pt>
                <c:pt idx="1772">
                  <c:v>17.72</c:v>
                </c:pt>
                <c:pt idx="1773">
                  <c:v>17.73</c:v>
                </c:pt>
                <c:pt idx="1774">
                  <c:v>17.739999999999998</c:v>
                </c:pt>
                <c:pt idx="1775">
                  <c:v>17.75</c:v>
                </c:pt>
                <c:pt idx="1776">
                  <c:v>17.760000000000002</c:v>
                </c:pt>
                <c:pt idx="1777">
                  <c:v>17.77</c:v>
                </c:pt>
                <c:pt idx="1778">
                  <c:v>17.78</c:v>
                </c:pt>
                <c:pt idx="1779">
                  <c:v>17.79</c:v>
                </c:pt>
                <c:pt idx="1780">
                  <c:v>17.8</c:v>
                </c:pt>
                <c:pt idx="1781">
                  <c:v>17.809999999999999</c:v>
                </c:pt>
                <c:pt idx="1782">
                  <c:v>17.82</c:v>
                </c:pt>
                <c:pt idx="1783">
                  <c:v>17.829999999999998</c:v>
                </c:pt>
                <c:pt idx="1784">
                  <c:v>17.84</c:v>
                </c:pt>
                <c:pt idx="1785">
                  <c:v>17.850000000000001</c:v>
                </c:pt>
                <c:pt idx="1786">
                  <c:v>17.86</c:v>
                </c:pt>
                <c:pt idx="1787">
                  <c:v>17.87</c:v>
                </c:pt>
                <c:pt idx="1788">
                  <c:v>17.88</c:v>
                </c:pt>
                <c:pt idx="1789">
                  <c:v>17.89</c:v>
                </c:pt>
                <c:pt idx="1790">
                  <c:v>17.899999999999999</c:v>
                </c:pt>
                <c:pt idx="1791">
                  <c:v>17.91</c:v>
                </c:pt>
                <c:pt idx="1792">
                  <c:v>17.920000000000002</c:v>
                </c:pt>
                <c:pt idx="1793">
                  <c:v>17.93</c:v>
                </c:pt>
                <c:pt idx="1794">
                  <c:v>17.940000000000001</c:v>
                </c:pt>
                <c:pt idx="1795">
                  <c:v>17.95</c:v>
                </c:pt>
                <c:pt idx="1796">
                  <c:v>17.96</c:v>
                </c:pt>
                <c:pt idx="1797">
                  <c:v>17.97</c:v>
                </c:pt>
                <c:pt idx="1798">
                  <c:v>17.98</c:v>
                </c:pt>
                <c:pt idx="1799">
                  <c:v>17.989999999999998</c:v>
                </c:pt>
                <c:pt idx="1800">
                  <c:v>18</c:v>
                </c:pt>
                <c:pt idx="1801">
                  <c:v>18.010000000000002</c:v>
                </c:pt>
                <c:pt idx="1802">
                  <c:v>18.02</c:v>
                </c:pt>
                <c:pt idx="1803">
                  <c:v>18.03</c:v>
                </c:pt>
                <c:pt idx="1804">
                  <c:v>18.04</c:v>
                </c:pt>
                <c:pt idx="1805">
                  <c:v>18.05</c:v>
                </c:pt>
                <c:pt idx="1806">
                  <c:v>18.059999999999999</c:v>
                </c:pt>
                <c:pt idx="1807">
                  <c:v>18.07</c:v>
                </c:pt>
                <c:pt idx="1808">
                  <c:v>18.079999999999998</c:v>
                </c:pt>
                <c:pt idx="1809">
                  <c:v>18.09</c:v>
                </c:pt>
                <c:pt idx="1810">
                  <c:v>18.100000000000001</c:v>
                </c:pt>
                <c:pt idx="1811">
                  <c:v>18.11</c:v>
                </c:pt>
                <c:pt idx="1812">
                  <c:v>18.12</c:v>
                </c:pt>
                <c:pt idx="1813">
                  <c:v>18.13</c:v>
                </c:pt>
                <c:pt idx="1814">
                  <c:v>18.14</c:v>
                </c:pt>
                <c:pt idx="1815">
                  <c:v>18.149999999999999</c:v>
                </c:pt>
                <c:pt idx="1816">
                  <c:v>18.16</c:v>
                </c:pt>
                <c:pt idx="1817">
                  <c:v>18.170000000000002</c:v>
                </c:pt>
                <c:pt idx="1818">
                  <c:v>18.18</c:v>
                </c:pt>
                <c:pt idx="1819">
                  <c:v>18.190000000000001</c:v>
                </c:pt>
                <c:pt idx="1820">
                  <c:v>18.2</c:v>
                </c:pt>
                <c:pt idx="1821">
                  <c:v>18.21</c:v>
                </c:pt>
                <c:pt idx="1822">
                  <c:v>18.22</c:v>
                </c:pt>
                <c:pt idx="1823">
                  <c:v>18.23</c:v>
                </c:pt>
                <c:pt idx="1824">
                  <c:v>18.239999999999998</c:v>
                </c:pt>
                <c:pt idx="1825">
                  <c:v>18.25</c:v>
                </c:pt>
                <c:pt idx="1826">
                  <c:v>18.260000000000002</c:v>
                </c:pt>
                <c:pt idx="1827">
                  <c:v>18.27</c:v>
                </c:pt>
                <c:pt idx="1828">
                  <c:v>18.28</c:v>
                </c:pt>
                <c:pt idx="1829">
                  <c:v>18.29</c:v>
                </c:pt>
                <c:pt idx="1830">
                  <c:v>18.3</c:v>
                </c:pt>
                <c:pt idx="1831">
                  <c:v>18.309999999999999</c:v>
                </c:pt>
                <c:pt idx="1832">
                  <c:v>18.32</c:v>
                </c:pt>
                <c:pt idx="1833">
                  <c:v>18.329999999999998</c:v>
                </c:pt>
                <c:pt idx="1834">
                  <c:v>18.34</c:v>
                </c:pt>
                <c:pt idx="1835">
                  <c:v>18.350000000000001</c:v>
                </c:pt>
                <c:pt idx="1836">
                  <c:v>18.36</c:v>
                </c:pt>
                <c:pt idx="1837">
                  <c:v>18.37</c:v>
                </c:pt>
                <c:pt idx="1838">
                  <c:v>18.38</c:v>
                </c:pt>
                <c:pt idx="1839">
                  <c:v>18.39</c:v>
                </c:pt>
                <c:pt idx="1840">
                  <c:v>18.399999999999999</c:v>
                </c:pt>
                <c:pt idx="1841">
                  <c:v>18.41</c:v>
                </c:pt>
                <c:pt idx="1842">
                  <c:v>18.420000000000002</c:v>
                </c:pt>
                <c:pt idx="1843">
                  <c:v>18.43</c:v>
                </c:pt>
                <c:pt idx="1844">
                  <c:v>18.440000000000001</c:v>
                </c:pt>
                <c:pt idx="1845">
                  <c:v>18.45</c:v>
                </c:pt>
                <c:pt idx="1846">
                  <c:v>18.46</c:v>
                </c:pt>
                <c:pt idx="1847">
                  <c:v>18.47</c:v>
                </c:pt>
                <c:pt idx="1848">
                  <c:v>18.48</c:v>
                </c:pt>
                <c:pt idx="1849">
                  <c:v>18.489999999999998</c:v>
                </c:pt>
                <c:pt idx="1850">
                  <c:v>18.5</c:v>
                </c:pt>
                <c:pt idx="1851">
                  <c:v>18.510000000000002</c:v>
                </c:pt>
                <c:pt idx="1852">
                  <c:v>18.52</c:v>
                </c:pt>
                <c:pt idx="1853">
                  <c:v>18.53</c:v>
                </c:pt>
                <c:pt idx="1854">
                  <c:v>18.54</c:v>
                </c:pt>
                <c:pt idx="1855">
                  <c:v>18.55</c:v>
                </c:pt>
                <c:pt idx="1856">
                  <c:v>18.559999999999999</c:v>
                </c:pt>
                <c:pt idx="1857">
                  <c:v>18.57</c:v>
                </c:pt>
                <c:pt idx="1858">
                  <c:v>18.579999999999998</c:v>
                </c:pt>
                <c:pt idx="1859">
                  <c:v>18.59</c:v>
                </c:pt>
                <c:pt idx="1860">
                  <c:v>18.600000000000001</c:v>
                </c:pt>
                <c:pt idx="1861">
                  <c:v>18.61</c:v>
                </c:pt>
                <c:pt idx="1862">
                  <c:v>18.62</c:v>
                </c:pt>
                <c:pt idx="1863">
                  <c:v>18.63</c:v>
                </c:pt>
                <c:pt idx="1864">
                  <c:v>18.64</c:v>
                </c:pt>
                <c:pt idx="1865">
                  <c:v>18.649999999999999</c:v>
                </c:pt>
                <c:pt idx="1866">
                  <c:v>18.66</c:v>
                </c:pt>
                <c:pt idx="1867">
                  <c:v>18.670000000000002</c:v>
                </c:pt>
                <c:pt idx="1868">
                  <c:v>18.68</c:v>
                </c:pt>
                <c:pt idx="1869">
                  <c:v>18.690000000000001</c:v>
                </c:pt>
                <c:pt idx="1870">
                  <c:v>18.7</c:v>
                </c:pt>
                <c:pt idx="1871">
                  <c:v>18.71</c:v>
                </c:pt>
                <c:pt idx="1872">
                  <c:v>18.72</c:v>
                </c:pt>
                <c:pt idx="1873">
                  <c:v>18.73</c:v>
                </c:pt>
                <c:pt idx="1874">
                  <c:v>18.739999999999998</c:v>
                </c:pt>
                <c:pt idx="1875">
                  <c:v>18.75</c:v>
                </c:pt>
                <c:pt idx="1876">
                  <c:v>18.760000000000002</c:v>
                </c:pt>
                <c:pt idx="1877">
                  <c:v>18.77</c:v>
                </c:pt>
                <c:pt idx="1878">
                  <c:v>18.78</c:v>
                </c:pt>
                <c:pt idx="1879">
                  <c:v>18.79</c:v>
                </c:pt>
                <c:pt idx="1880">
                  <c:v>18.8</c:v>
                </c:pt>
                <c:pt idx="1881">
                  <c:v>18.809999999999999</c:v>
                </c:pt>
                <c:pt idx="1882">
                  <c:v>18.82</c:v>
                </c:pt>
                <c:pt idx="1883">
                  <c:v>18.829999999999998</c:v>
                </c:pt>
                <c:pt idx="1884">
                  <c:v>18.84</c:v>
                </c:pt>
                <c:pt idx="1885">
                  <c:v>18.850000000000001</c:v>
                </c:pt>
                <c:pt idx="1886">
                  <c:v>18.86</c:v>
                </c:pt>
                <c:pt idx="1887">
                  <c:v>18.87</c:v>
                </c:pt>
                <c:pt idx="1888">
                  <c:v>18.88</c:v>
                </c:pt>
                <c:pt idx="1889">
                  <c:v>18.89</c:v>
                </c:pt>
                <c:pt idx="1890">
                  <c:v>18.899999999999999</c:v>
                </c:pt>
                <c:pt idx="1891">
                  <c:v>18.91</c:v>
                </c:pt>
                <c:pt idx="1892">
                  <c:v>18.920000000000002</c:v>
                </c:pt>
                <c:pt idx="1893">
                  <c:v>18.93</c:v>
                </c:pt>
                <c:pt idx="1894">
                  <c:v>18.940000000000001</c:v>
                </c:pt>
                <c:pt idx="1895">
                  <c:v>18.95</c:v>
                </c:pt>
                <c:pt idx="1896">
                  <c:v>18.96</c:v>
                </c:pt>
                <c:pt idx="1897">
                  <c:v>18.97</c:v>
                </c:pt>
                <c:pt idx="1898">
                  <c:v>18.98</c:v>
                </c:pt>
                <c:pt idx="1899">
                  <c:v>18.989999999999998</c:v>
                </c:pt>
                <c:pt idx="1900">
                  <c:v>19</c:v>
                </c:pt>
                <c:pt idx="1901">
                  <c:v>19.010000000000002</c:v>
                </c:pt>
                <c:pt idx="1902">
                  <c:v>19.02</c:v>
                </c:pt>
                <c:pt idx="1903">
                  <c:v>19.03</c:v>
                </c:pt>
                <c:pt idx="1904">
                  <c:v>19.04</c:v>
                </c:pt>
                <c:pt idx="1905">
                  <c:v>19.05</c:v>
                </c:pt>
                <c:pt idx="1906">
                  <c:v>19.059999999999999</c:v>
                </c:pt>
                <c:pt idx="1907">
                  <c:v>19.07</c:v>
                </c:pt>
                <c:pt idx="1908">
                  <c:v>19.079999999999998</c:v>
                </c:pt>
                <c:pt idx="1909">
                  <c:v>19.09</c:v>
                </c:pt>
                <c:pt idx="1910">
                  <c:v>19.100000000000001</c:v>
                </c:pt>
                <c:pt idx="1911">
                  <c:v>19.11</c:v>
                </c:pt>
                <c:pt idx="1912">
                  <c:v>19.12</c:v>
                </c:pt>
                <c:pt idx="1913">
                  <c:v>19.13</c:v>
                </c:pt>
                <c:pt idx="1914">
                  <c:v>19.14</c:v>
                </c:pt>
                <c:pt idx="1915">
                  <c:v>19.149999999999999</c:v>
                </c:pt>
                <c:pt idx="1916">
                  <c:v>19.16</c:v>
                </c:pt>
                <c:pt idx="1917">
                  <c:v>19.170000000000002</c:v>
                </c:pt>
                <c:pt idx="1918">
                  <c:v>19.18</c:v>
                </c:pt>
                <c:pt idx="1919">
                  <c:v>19.190000000000001</c:v>
                </c:pt>
                <c:pt idx="1920">
                  <c:v>19.2</c:v>
                </c:pt>
                <c:pt idx="1921">
                  <c:v>19.21</c:v>
                </c:pt>
                <c:pt idx="1922">
                  <c:v>19.22</c:v>
                </c:pt>
                <c:pt idx="1923">
                  <c:v>19.23</c:v>
                </c:pt>
                <c:pt idx="1924">
                  <c:v>19.239999999999998</c:v>
                </c:pt>
                <c:pt idx="1925">
                  <c:v>19.25</c:v>
                </c:pt>
                <c:pt idx="1926">
                  <c:v>19.260000000000002</c:v>
                </c:pt>
                <c:pt idx="1927">
                  <c:v>19.27</c:v>
                </c:pt>
                <c:pt idx="1928">
                  <c:v>19.28</c:v>
                </c:pt>
                <c:pt idx="1929">
                  <c:v>19.29</c:v>
                </c:pt>
                <c:pt idx="1930">
                  <c:v>19.3</c:v>
                </c:pt>
                <c:pt idx="1931">
                  <c:v>19.309999999999999</c:v>
                </c:pt>
                <c:pt idx="1932">
                  <c:v>19.32</c:v>
                </c:pt>
                <c:pt idx="1933">
                  <c:v>19.329999999999998</c:v>
                </c:pt>
                <c:pt idx="1934">
                  <c:v>19.34</c:v>
                </c:pt>
                <c:pt idx="1935">
                  <c:v>19.350000000000001</c:v>
                </c:pt>
                <c:pt idx="1936">
                  <c:v>19.36</c:v>
                </c:pt>
                <c:pt idx="1937">
                  <c:v>19.37</c:v>
                </c:pt>
                <c:pt idx="1938">
                  <c:v>19.38</c:v>
                </c:pt>
                <c:pt idx="1939">
                  <c:v>19.39</c:v>
                </c:pt>
                <c:pt idx="1940">
                  <c:v>19.399999999999999</c:v>
                </c:pt>
              </c:numCache>
            </c:numRef>
          </c:cat>
          <c:val>
            <c:numRef>
              <c:f>'Rocket Sim Data'!$D$2:$D$1942</c:f>
              <c:numCache>
                <c:formatCode>General</c:formatCode>
                <c:ptCount val="1941"/>
                <c:pt idx="0">
                  <c:v>0</c:v>
                </c:pt>
                <c:pt idx="1">
                  <c:v>0</c:v>
                </c:pt>
                <c:pt idx="2">
                  <c:v>39.090000000000003</c:v>
                </c:pt>
                <c:pt idx="3">
                  <c:v>58.645000000000003</c:v>
                </c:pt>
                <c:pt idx="4">
                  <c:v>78.206000000000003</c:v>
                </c:pt>
                <c:pt idx="5">
                  <c:v>97.772999999999996</c:v>
                </c:pt>
                <c:pt idx="6">
                  <c:v>117.34699999999999</c:v>
                </c:pt>
                <c:pt idx="7">
                  <c:v>136.92699999999999</c:v>
                </c:pt>
                <c:pt idx="8">
                  <c:v>156.512</c:v>
                </c:pt>
                <c:pt idx="9">
                  <c:v>176.10400000000001</c:v>
                </c:pt>
                <c:pt idx="10">
                  <c:v>188.542</c:v>
                </c:pt>
                <c:pt idx="11">
                  <c:v>190.24299999999999</c:v>
                </c:pt>
                <c:pt idx="12">
                  <c:v>191.94499999999999</c:v>
                </c:pt>
                <c:pt idx="13">
                  <c:v>193.64699999999999</c:v>
                </c:pt>
                <c:pt idx="14">
                  <c:v>195.35</c:v>
                </c:pt>
                <c:pt idx="15">
                  <c:v>197.053</c:v>
                </c:pt>
                <c:pt idx="16">
                  <c:v>198.75700000000001</c:v>
                </c:pt>
                <c:pt idx="17">
                  <c:v>200.46199999999999</c:v>
                </c:pt>
                <c:pt idx="18">
                  <c:v>202.166</c:v>
                </c:pt>
                <c:pt idx="19">
                  <c:v>203.87200000000001</c:v>
                </c:pt>
                <c:pt idx="20">
                  <c:v>205.578</c:v>
                </c:pt>
                <c:pt idx="21">
                  <c:v>207.28399999999999</c:v>
                </c:pt>
                <c:pt idx="22">
                  <c:v>208.99100000000001</c:v>
                </c:pt>
                <c:pt idx="23">
                  <c:v>210.69800000000001</c:v>
                </c:pt>
                <c:pt idx="24">
                  <c:v>212.405</c:v>
                </c:pt>
                <c:pt idx="25">
                  <c:v>214.11199999999999</c:v>
                </c:pt>
                <c:pt idx="26">
                  <c:v>215.82</c:v>
                </c:pt>
                <c:pt idx="27">
                  <c:v>217.52799999999999</c:v>
                </c:pt>
                <c:pt idx="28">
                  <c:v>219.23699999999999</c:v>
                </c:pt>
                <c:pt idx="29">
                  <c:v>220.946</c:v>
                </c:pt>
                <c:pt idx="30">
                  <c:v>221.64599999999999</c:v>
                </c:pt>
                <c:pt idx="31">
                  <c:v>222.346</c:v>
                </c:pt>
                <c:pt idx="32">
                  <c:v>223.047</c:v>
                </c:pt>
                <c:pt idx="33">
                  <c:v>223.74799999999999</c:v>
                </c:pt>
                <c:pt idx="34">
                  <c:v>224.44800000000001</c:v>
                </c:pt>
                <c:pt idx="35">
                  <c:v>225.148</c:v>
                </c:pt>
                <c:pt idx="36">
                  <c:v>225.84700000000001</c:v>
                </c:pt>
                <c:pt idx="37">
                  <c:v>226.54599999999999</c:v>
                </c:pt>
                <c:pt idx="38">
                  <c:v>227.245</c:v>
                </c:pt>
                <c:pt idx="39">
                  <c:v>227.94399999999999</c:v>
                </c:pt>
                <c:pt idx="40">
                  <c:v>228.642</c:v>
                </c:pt>
                <c:pt idx="41">
                  <c:v>229.34</c:v>
                </c:pt>
                <c:pt idx="42">
                  <c:v>230.03800000000001</c:v>
                </c:pt>
                <c:pt idx="43">
                  <c:v>230.73500000000001</c:v>
                </c:pt>
                <c:pt idx="44">
                  <c:v>231.43199999999999</c:v>
                </c:pt>
                <c:pt idx="45">
                  <c:v>232.12799999999999</c:v>
                </c:pt>
                <c:pt idx="46">
                  <c:v>232.82499999999999</c:v>
                </c:pt>
                <c:pt idx="47">
                  <c:v>233.52</c:v>
                </c:pt>
                <c:pt idx="48">
                  <c:v>234.21600000000001</c:v>
                </c:pt>
                <c:pt idx="49">
                  <c:v>234.905</c:v>
                </c:pt>
                <c:pt idx="50">
                  <c:v>235.59</c:v>
                </c:pt>
                <c:pt idx="51">
                  <c:v>236.274</c:v>
                </c:pt>
                <c:pt idx="52">
                  <c:v>236.959</c:v>
                </c:pt>
                <c:pt idx="53">
                  <c:v>237.642</c:v>
                </c:pt>
                <c:pt idx="54">
                  <c:v>238.32599999999999</c:v>
                </c:pt>
                <c:pt idx="55">
                  <c:v>239.00899999999999</c:v>
                </c:pt>
                <c:pt idx="56">
                  <c:v>239.691</c:v>
                </c:pt>
                <c:pt idx="57">
                  <c:v>240.37299999999999</c:v>
                </c:pt>
                <c:pt idx="58">
                  <c:v>241.05500000000001</c:v>
                </c:pt>
                <c:pt idx="59">
                  <c:v>241.73599999999999</c:v>
                </c:pt>
                <c:pt idx="60">
                  <c:v>242.417</c:v>
                </c:pt>
                <c:pt idx="61">
                  <c:v>243.09800000000001</c:v>
                </c:pt>
                <c:pt idx="62">
                  <c:v>243.77699999999999</c:v>
                </c:pt>
                <c:pt idx="63">
                  <c:v>244.45699999999999</c:v>
                </c:pt>
                <c:pt idx="64">
                  <c:v>245.136</c:v>
                </c:pt>
                <c:pt idx="65">
                  <c:v>245.81399999999999</c:v>
                </c:pt>
                <c:pt idx="66">
                  <c:v>246.49199999999999</c:v>
                </c:pt>
                <c:pt idx="67">
                  <c:v>247.17</c:v>
                </c:pt>
                <c:pt idx="68">
                  <c:v>247.83199999999999</c:v>
                </c:pt>
                <c:pt idx="69">
                  <c:v>248.36099999999999</c:v>
                </c:pt>
                <c:pt idx="70">
                  <c:v>248.88900000000001</c:v>
                </c:pt>
                <c:pt idx="71">
                  <c:v>249.416</c:v>
                </c:pt>
                <c:pt idx="72">
                  <c:v>249.94300000000001</c:v>
                </c:pt>
                <c:pt idx="73">
                  <c:v>250.46899999999999</c:v>
                </c:pt>
                <c:pt idx="74">
                  <c:v>250.994</c:v>
                </c:pt>
                <c:pt idx="75">
                  <c:v>251.51900000000001</c:v>
                </c:pt>
                <c:pt idx="76">
                  <c:v>252.04400000000001</c:v>
                </c:pt>
                <c:pt idx="77">
                  <c:v>252.56700000000001</c:v>
                </c:pt>
                <c:pt idx="78">
                  <c:v>253.09</c:v>
                </c:pt>
                <c:pt idx="79">
                  <c:v>253.613</c:v>
                </c:pt>
                <c:pt idx="80">
                  <c:v>254.13399999999999</c:v>
                </c:pt>
                <c:pt idx="81">
                  <c:v>254.65600000000001</c:v>
                </c:pt>
                <c:pt idx="82">
                  <c:v>255.17599999999999</c:v>
                </c:pt>
                <c:pt idx="83">
                  <c:v>255.696</c:v>
                </c:pt>
                <c:pt idx="84">
                  <c:v>256.21499999999997</c:v>
                </c:pt>
                <c:pt idx="85">
                  <c:v>256.733</c:v>
                </c:pt>
                <c:pt idx="86">
                  <c:v>257.25099999999998</c:v>
                </c:pt>
                <c:pt idx="87">
                  <c:v>257.76799999999997</c:v>
                </c:pt>
                <c:pt idx="88">
                  <c:v>258.23899999999998</c:v>
                </c:pt>
                <c:pt idx="89">
                  <c:v>258.67899999999997</c:v>
                </c:pt>
                <c:pt idx="90">
                  <c:v>259.11900000000003</c:v>
                </c:pt>
                <c:pt idx="91">
                  <c:v>259.55700000000002</c:v>
                </c:pt>
                <c:pt idx="92">
                  <c:v>259.995</c:v>
                </c:pt>
                <c:pt idx="93">
                  <c:v>260.43200000000002</c:v>
                </c:pt>
                <c:pt idx="94">
                  <c:v>260.86900000000003</c:v>
                </c:pt>
                <c:pt idx="95">
                  <c:v>261.30399999999997</c:v>
                </c:pt>
                <c:pt idx="96">
                  <c:v>261.73899999999998</c:v>
                </c:pt>
                <c:pt idx="97">
                  <c:v>262.173</c:v>
                </c:pt>
                <c:pt idx="98">
                  <c:v>262.60599999999999</c:v>
                </c:pt>
                <c:pt idx="99">
                  <c:v>263.03899999999999</c:v>
                </c:pt>
                <c:pt idx="100">
                  <c:v>263.471</c:v>
                </c:pt>
                <c:pt idx="101">
                  <c:v>263.90100000000001</c:v>
                </c:pt>
                <c:pt idx="102">
                  <c:v>264.33199999999999</c:v>
                </c:pt>
                <c:pt idx="103">
                  <c:v>264.76100000000002</c:v>
                </c:pt>
                <c:pt idx="104">
                  <c:v>265.18900000000002</c:v>
                </c:pt>
                <c:pt idx="105">
                  <c:v>265.61700000000002</c:v>
                </c:pt>
                <c:pt idx="106">
                  <c:v>266.04399999999998</c:v>
                </c:pt>
                <c:pt idx="107">
                  <c:v>266.45</c:v>
                </c:pt>
                <c:pt idx="108">
                  <c:v>266.67500000000001</c:v>
                </c:pt>
                <c:pt idx="109">
                  <c:v>266.899</c:v>
                </c:pt>
                <c:pt idx="110">
                  <c:v>267.12200000000001</c:v>
                </c:pt>
                <c:pt idx="111">
                  <c:v>267.34399999999999</c:v>
                </c:pt>
                <c:pt idx="112">
                  <c:v>267.56599999999997</c:v>
                </c:pt>
                <c:pt idx="113">
                  <c:v>267.786</c:v>
                </c:pt>
                <c:pt idx="114">
                  <c:v>268.005</c:v>
                </c:pt>
                <c:pt idx="115">
                  <c:v>268.22399999999999</c:v>
                </c:pt>
                <c:pt idx="116">
                  <c:v>268.44099999999997</c:v>
                </c:pt>
                <c:pt idx="117">
                  <c:v>268.65800000000002</c:v>
                </c:pt>
                <c:pt idx="118">
                  <c:v>268.87299999999999</c:v>
                </c:pt>
                <c:pt idx="119">
                  <c:v>269.08800000000002</c:v>
                </c:pt>
                <c:pt idx="120">
                  <c:v>269.30099999999999</c:v>
                </c:pt>
                <c:pt idx="121">
                  <c:v>269.51400000000001</c:v>
                </c:pt>
                <c:pt idx="122">
                  <c:v>269.726</c:v>
                </c:pt>
                <c:pt idx="123">
                  <c:v>269.93700000000001</c:v>
                </c:pt>
                <c:pt idx="124">
                  <c:v>270.14600000000002</c:v>
                </c:pt>
                <c:pt idx="125">
                  <c:v>270.35500000000002</c:v>
                </c:pt>
                <c:pt idx="126">
                  <c:v>270.56299999999999</c:v>
                </c:pt>
                <c:pt idx="127">
                  <c:v>270.76299999999998</c:v>
                </c:pt>
                <c:pt idx="128">
                  <c:v>270.95699999999999</c:v>
                </c:pt>
                <c:pt idx="129">
                  <c:v>271.14999999999998</c:v>
                </c:pt>
                <c:pt idx="130">
                  <c:v>271.34300000000002</c:v>
                </c:pt>
                <c:pt idx="131">
                  <c:v>271.53399999999999</c:v>
                </c:pt>
                <c:pt idx="132">
                  <c:v>271.72399999999999</c:v>
                </c:pt>
                <c:pt idx="133">
                  <c:v>271.91399999999999</c:v>
                </c:pt>
                <c:pt idx="134">
                  <c:v>272.10199999999998</c:v>
                </c:pt>
                <c:pt idx="135">
                  <c:v>272.28899999999999</c:v>
                </c:pt>
                <c:pt idx="136">
                  <c:v>272.476</c:v>
                </c:pt>
                <c:pt idx="137">
                  <c:v>272.661</c:v>
                </c:pt>
                <c:pt idx="138">
                  <c:v>272.84500000000003</c:v>
                </c:pt>
                <c:pt idx="139">
                  <c:v>273.029</c:v>
                </c:pt>
                <c:pt idx="140">
                  <c:v>273.21100000000001</c:v>
                </c:pt>
                <c:pt idx="141">
                  <c:v>273.392</c:v>
                </c:pt>
                <c:pt idx="142">
                  <c:v>273.57299999999998</c:v>
                </c:pt>
                <c:pt idx="143">
                  <c:v>273.75200000000001</c:v>
                </c:pt>
                <c:pt idx="144">
                  <c:v>273.93</c:v>
                </c:pt>
                <c:pt idx="145">
                  <c:v>274.10700000000003</c:v>
                </c:pt>
                <c:pt idx="146">
                  <c:v>274.25900000000001</c:v>
                </c:pt>
                <c:pt idx="147">
                  <c:v>274.31</c:v>
                </c:pt>
                <c:pt idx="148">
                  <c:v>274.36</c:v>
                </c:pt>
                <c:pt idx="149">
                  <c:v>274.40899999999999</c:v>
                </c:pt>
                <c:pt idx="150">
                  <c:v>274.45699999999999</c:v>
                </c:pt>
                <c:pt idx="151">
                  <c:v>274.50400000000002</c:v>
                </c:pt>
                <c:pt idx="152">
                  <c:v>274.55</c:v>
                </c:pt>
                <c:pt idx="153">
                  <c:v>274.59500000000003</c:v>
                </c:pt>
                <c:pt idx="154">
                  <c:v>274.63900000000001</c:v>
                </c:pt>
                <c:pt idx="155">
                  <c:v>274.68099999999998</c:v>
                </c:pt>
                <c:pt idx="156">
                  <c:v>274.72300000000001</c:v>
                </c:pt>
                <c:pt idx="157">
                  <c:v>274.76299999999998</c:v>
                </c:pt>
                <c:pt idx="158">
                  <c:v>274.803</c:v>
                </c:pt>
                <c:pt idx="159">
                  <c:v>274.84100000000001</c:v>
                </c:pt>
                <c:pt idx="160">
                  <c:v>274.87900000000002</c:v>
                </c:pt>
                <c:pt idx="161">
                  <c:v>274.91500000000002</c:v>
                </c:pt>
                <c:pt idx="162">
                  <c:v>274.95</c:v>
                </c:pt>
                <c:pt idx="163">
                  <c:v>274.98399999999998</c:v>
                </c:pt>
                <c:pt idx="164">
                  <c:v>275.017</c:v>
                </c:pt>
                <c:pt idx="165">
                  <c:v>275.04899999999998</c:v>
                </c:pt>
                <c:pt idx="166">
                  <c:v>275.03199999999998</c:v>
                </c:pt>
                <c:pt idx="167">
                  <c:v>274.99299999999999</c:v>
                </c:pt>
                <c:pt idx="168">
                  <c:v>274.95299999999997</c:v>
                </c:pt>
                <c:pt idx="169">
                  <c:v>274.91199999999998</c:v>
                </c:pt>
                <c:pt idx="170">
                  <c:v>274.87099999999998</c:v>
                </c:pt>
                <c:pt idx="171">
                  <c:v>274.827</c:v>
                </c:pt>
                <c:pt idx="172">
                  <c:v>274.78300000000002</c:v>
                </c:pt>
                <c:pt idx="173">
                  <c:v>274.738</c:v>
                </c:pt>
                <c:pt idx="174">
                  <c:v>274.69200000000001</c:v>
                </c:pt>
                <c:pt idx="175">
                  <c:v>274.64400000000001</c:v>
                </c:pt>
                <c:pt idx="176">
                  <c:v>274.596</c:v>
                </c:pt>
                <c:pt idx="177">
                  <c:v>274.54599999999999</c:v>
                </c:pt>
                <c:pt idx="178">
                  <c:v>274.49599999999998</c:v>
                </c:pt>
                <c:pt idx="179">
                  <c:v>274.44400000000002</c:v>
                </c:pt>
                <c:pt idx="180">
                  <c:v>274.39100000000002</c:v>
                </c:pt>
                <c:pt idx="181">
                  <c:v>273.93299999999999</c:v>
                </c:pt>
                <c:pt idx="182">
                  <c:v>273.86900000000003</c:v>
                </c:pt>
                <c:pt idx="183">
                  <c:v>273.80399999999997</c:v>
                </c:pt>
                <c:pt idx="184">
                  <c:v>273.738</c:v>
                </c:pt>
                <c:pt idx="185">
                  <c:v>273.50299999999999</c:v>
                </c:pt>
                <c:pt idx="186">
                  <c:v>272.59500000000003</c:v>
                </c:pt>
                <c:pt idx="187">
                  <c:v>271.68599999999998</c:v>
                </c:pt>
                <c:pt idx="188">
                  <c:v>270.77600000000001</c:v>
                </c:pt>
                <c:pt idx="189">
                  <c:v>269.86500000000001</c:v>
                </c:pt>
                <c:pt idx="190">
                  <c:v>268.95299999999997</c:v>
                </c:pt>
                <c:pt idx="191">
                  <c:v>268.03899999999999</c:v>
                </c:pt>
                <c:pt idx="192">
                  <c:v>267.12400000000002</c:v>
                </c:pt>
                <c:pt idx="193">
                  <c:v>266.20800000000003</c:v>
                </c:pt>
                <c:pt idx="194">
                  <c:v>265.291</c:v>
                </c:pt>
                <c:pt idx="195">
                  <c:v>264.37200000000001</c:v>
                </c:pt>
                <c:pt idx="196">
                  <c:v>263.45299999999997</c:v>
                </c:pt>
                <c:pt idx="197">
                  <c:v>262.53199999999998</c:v>
                </c:pt>
                <c:pt idx="198">
                  <c:v>261.61</c:v>
                </c:pt>
                <c:pt idx="199">
                  <c:v>260.68700000000001</c:v>
                </c:pt>
                <c:pt idx="200">
                  <c:v>259.76299999999998</c:v>
                </c:pt>
                <c:pt idx="201">
                  <c:v>258.83800000000002</c:v>
                </c:pt>
                <c:pt idx="202">
                  <c:v>257.91199999999998</c:v>
                </c:pt>
                <c:pt idx="203">
                  <c:v>256.98500000000001</c:v>
                </c:pt>
                <c:pt idx="204">
                  <c:v>256.05700000000002</c:v>
                </c:pt>
                <c:pt idx="205">
                  <c:v>254.80600000000001</c:v>
                </c:pt>
                <c:pt idx="206">
                  <c:v>253.416</c:v>
                </c:pt>
                <c:pt idx="207">
                  <c:v>252.02500000000001</c:v>
                </c:pt>
                <c:pt idx="208">
                  <c:v>250.63300000000001</c:v>
                </c:pt>
                <c:pt idx="209">
                  <c:v>249.24100000000001</c:v>
                </c:pt>
                <c:pt idx="210">
                  <c:v>247.84800000000001</c:v>
                </c:pt>
                <c:pt idx="211">
                  <c:v>246.453</c:v>
                </c:pt>
                <c:pt idx="212">
                  <c:v>245.05799999999999</c:v>
                </c:pt>
                <c:pt idx="213">
                  <c:v>243.66200000000001</c:v>
                </c:pt>
                <c:pt idx="214">
                  <c:v>242.26599999999999</c:v>
                </c:pt>
                <c:pt idx="215">
                  <c:v>240.86799999999999</c:v>
                </c:pt>
                <c:pt idx="216">
                  <c:v>239.47</c:v>
                </c:pt>
                <c:pt idx="217">
                  <c:v>238.071</c:v>
                </c:pt>
                <c:pt idx="218">
                  <c:v>236.672</c:v>
                </c:pt>
                <c:pt idx="219">
                  <c:v>235.27099999999999</c:v>
                </c:pt>
                <c:pt idx="220">
                  <c:v>233.87</c:v>
                </c:pt>
                <c:pt idx="221">
                  <c:v>232.46899999999999</c:v>
                </c:pt>
                <c:pt idx="222">
                  <c:v>231.06700000000001</c:v>
                </c:pt>
                <c:pt idx="223">
                  <c:v>229.66399999999999</c:v>
                </c:pt>
                <c:pt idx="224">
                  <c:v>228.292</c:v>
                </c:pt>
                <c:pt idx="225">
                  <c:v>226.99199999999999</c:v>
                </c:pt>
                <c:pt idx="226">
                  <c:v>225.691</c:v>
                </c:pt>
                <c:pt idx="227">
                  <c:v>224.39</c:v>
                </c:pt>
                <c:pt idx="228">
                  <c:v>223.089</c:v>
                </c:pt>
                <c:pt idx="229">
                  <c:v>221.78700000000001</c:v>
                </c:pt>
                <c:pt idx="230">
                  <c:v>220.48500000000001</c:v>
                </c:pt>
                <c:pt idx="231">
                  <c:v>219.18299999999999</c:v>
                </c:pt>
                <c:pt idx="232">
                  <c:v>217.88</c:v>
                </c:pt>
                <c:pt idx="233">
                  <c:v>216.57599999999999</c:v>
                </c:pt>
                <c:pt idx="234">
                  <c:v>215.273</c:v>
                </c:pt>
                <c:pt idx="235">
                  <c:v>213.96899999999999</c:v>
                </c:pt>
                <c:pt idx="236">
                  <c:v>212.66499999999999</c:v>
                </c:pt>
                <c:pt idx="237">
                  <c:v>211.36</c:v>
                </c:pt>
                <c:pt idx="238">
                  <c:v>210.05500000000001</c:v>
                </c:pt>
                <c:pt idx="239">
                  <c:v>208.75</c:v>
                </c:pt>
                <c:pt idx="240">
                  <c:v>207.44499999999999</c:v>
                </c:pt>
                <c:pt idx="241">
                  <c:v>206.13900000000001</c:v>
                </c:pt>
                <c:pt idx="242">
                  <c:v>204.833</c:v>
                </c:pt>
                <c:pt idx="243">
                  <c:v>203.52699999999999</c:v>
                </c:pt>
                <c:pt idx="244">
                  <c:v>202.298</c:v>
                </c:pt>
                <c:pt idx="245">
                  <c:v>201.08799999999999</c:v>
                </c:pt>
                <c:pt idx="246">
                  <c:v>199.87799999999999</c:v>
                </c:pt>
                <c:pt idx="247">
                  <c:v>198.667</c:v>
                </c:pt>
                <c:pt idx="248">
                  <c:v>197.45699999999999</c:v>
                </c:pt>
                <c:pt idx="249">
                  <c:v>196.24600000000001</c:v>
                </c:pt>
                <c:pt idx="250">
                  <c:v>195.036</c:v>
                </c:pt>
                <c:pt idx="251">
                  <c:v>193.82499999999999</c:v>
                </c:pt>
                <c:pt idx="252">
                  <c:v>192.61500000000001</c:v>
                </c:pt>
                <c:pt idx="253">
                  <c:v>191.404</c:v>
                </c:pt>
                <c:pt idx="254">
                  <c:v>190.19300000000001</c:v>
                </c:pt>
                <c:pt idx="255">
                  <c:v>188.983</c:v>
                </c:pt>
                <c:pt idx="256">
                  <c:v>187.77199999999999</c:v>
                </c:pt>
                <c:pt idx="257">
                  <c:v>186.56200000000001</c:v>
                </c:pt>
                <c:pt idx="258">
                  <c:v>185.351</c:v>
                </c:pt>
                <c:pt idx="259">
                  <c:v>184.14099999999999</c:v>
                </c:pt>
                <c:pt idx="260">
                  <c:v>182.93</c:v>
                </c:pt>
                <c:pt idx="261">
                  <c:v>181.72</c:v>
                </c:pt>
                <c:pt idx="262">
                  <c:v>180.51</c:v>
                </c:pt>
                <c:pt idx="263">
                  <c:v>179.31200000000001</c:v>
                </c:pt>
                <c:pt idx="264">
                  <c:v>178.14500000000001</c:v>
                </c:pt>
                <c:pt idx="265">
                  <c:v>176.97800000000001</c:v>
                </c:pt>
                <c:pt idx="266">
                  <c:v>175.81200000000001</c:v>
                </c:pt>
                <c:pt idx="267">
                  <c:v>174.64500000000001</c:v>
                </c:pt>
                <c:pt idx="268">
                  <c:v>173.47900000000001</c:v>
                </c:pt>
                <c:pt idx="269">
                  <c:v>172.31299999999999</c:v>
                </c:pt>
                <c:pt idx="270">
                  <c:v>171.14699999999999</c:v>
                </c:pt>
                <c:pt idx="271">
                  <c:v>169.982</c:v>
                </c:pt>
                <c:pt idx="272">
                  <c:v>168.816</c:v>
                </c:pt>
                <c:pt idx="273">
                  <c:v>167.65100000000001</c:v>
                </c:pt>
                <c:pt idx="274">
                  <c:v>166.48699999999999</c:v>
                </c:pt>
                <c:pt idx="275">
                  <c:v>165.322</c:v>
                </c:pt>
                <c:pt idx="276">
                  <c:v>164.15799999999999</c:v>
                </c:pt>
                <c:pt idx="277">
                  <c:v>162.994</c:v>
                </c:pt>
                <c:pt idx="278">
                  <c:v>161.83099999999999</c:v>
                </c:pt>
                <c:pt idx="279">
                  <c:v>160.667</c:v>
                </c:pt>
                <c:pt idx="280">
                  <c:v>159.50399999999999</c:v>
                </c:pt>
                <c:pt idx="281">
                  <c:v>158.34200000000001</c:v>
                </c:pt>
                <c:pt idx="282">
                  <c:v>157.18</c:v>
                </c:pt>
                <c:pt idx="283">
                  <c:v>156.11000000000001</c:v>
                </c:pt>
                <c:pt idx="284">
                  <c:v>155.06399999999999</c:v>
                </c:pt>
                <c:pt idx="285">
                  <c:v>154.018</c:v>
                </c:pt>
                <c:pt idx="286">
                  <c:v>152.97300000000001</c:v>
                </c:pt>
                <c:pt idx="287">
                  <c:v>151.928</c:v>
                </c:pt>
                <c:pt idx="288">
                  <c:v>150.88300000000001</c:v>
                </c:pt>
                <c:pt idx="289">
                  <c:v>149.839</c:v>
                </c:pt>
                <c:pt idx="290">
                  <c:v>148.79499999999999</c:v>
                </c:pt>
                <c:pt idx="291">
                  <c:v>147.75200000000001</c:v>
                </c:pt>
                <c:pt idx="292">
                  <c:v>146.709</c:v>
                </c:pt>
                <c:pt idx="293">
                  <c:v>145.666</c:v>
                </c:pt>
                <c:pt idx="294">
                  <c:v>144.624</c:v>
                </c:pt>
                <c:pt idx="295">
                  <c:v>143.583</c:v>
                </c:pt>
                <c:pt idx="296">
                  <c:v>142.541</c:v>
                </c:pt>
                <c:pt idx="297">
                  <c:v>141.501</c:v>
                </c:pt>
                <c:pt idx="298">
                  <c:v>140.46100000000001</c:v>
                </c:pt>
                <c:pt idx="299">
                  <c:v>139.42099999999999</c:v>
                </c:pt>
                <c:pt idx="300">
                  <c:v>138.38200000000001</c:v>
                </c:pt>
                <c:pt idx="301">
                  <c:v>137.34299999999999</c:v>
                </c:pt>
                <c:pt idx="302">
                  <c:v>136.33000000000001</c:v>
                </c:pt>
                <c:pt idx="303">
                  <c:v>135.376</c:v>
                </c:pt>
                <c:pt idx="304">
                  <c:v>134.423</c:v>
                </c:pt>
                <c:pt idx="305">
                  <c:v>133.47</c:v>
                </c:pt>
                <c:pt idx="306">
                  <c:v>132.518</c:v>
                </c:pt>
                <c:pt idx="307">
                  <c:v>131.56700000000001</c:v>
                </c:pt>
                <c:pt idx="308">
                  <c:v>130.61500000000001</c:v>
                </c:pt>
                <c:pt idx="309">
                  <c:v>129.66499999999999</c:v>
                </c:pt>
                <c:pt idx="310">
                  <c:v>128.715</c:v>
                </c:pt>
                <c:pt idx="311">
                  <c:v>127.765</c:v>
                </c:pt>
                <c:pt idx="312">
                  <c:v>126.81699999999999</c:v>
                </c:pt>
                <c:pt idx="313">
                  <c:v>125.86799999999999</c:v>
                </c:pt>
                <c:pt idx="314">
                  <c:v>124.92</c:v>
                </c:pt>
                <c:pt idx="315">
                  <c:v>123.973</c:v>
                </c:pt>
                <c:pt idx="316">
                  <c:v>123.027</c:v>
                </c:pt>
                <c:pt idx="317">
                  <c:v>122.081</c:v>
                </c:pt>
                <c:pt idx="318">
                  <c:v>121.13500000000001</c:v>
                </c:pt>
                <c:pt idx="319">
                  <c:v>120.19</c:v>
                </c:pt>
                <c:pt idx="320">
                  <c:v>119.246</c:v>
                </c:pt>
                <c:pt idx="321">
                  <c:v>118.30200000000001</c:v>
                </c:pt>
                <c:pt idx="322">
                  <c:v>117.43899999999999</c:v>
                </c:pt>
                <c:pt idx="323">
                  <c:v>116.58499999999999</c:v>
                </c:pt>
                <c:pt idx="324">
                  <c:v>115.73099999999999</c:v>
                </c:pt>
                <c:pt idx="325">
                  <c:v>114.878</c:v>
                </c:pt>
                <c:pt idx="326">
                  <c:v>114.026</c:v>
                </c:pt>
                <c:pt idx="327">
                  <c:v>113.17400000000001</c:v>
                </c:pt>
                <c:pt idx="328">
                  <c:v>112.32299999999999</c:v>
                </c:pt>
                <c:pt idx="329">
                  <c:v>111.47199999999999</c:v>
                </c:pt>
                <c:pt idx="330">
                  <c:v>110.622</c:v>
                </c:pt>
                <c:pt idx="331">
                  <c:v>109.773</c:v>
                </c:pt>
                <c:pt idx="332">
                  <c:v>108.92400000000001</c:v>
                </c:pt>
                <c:pt idx="333">
                  <c:v>108.07599999999999</c:v>
                </c:pt>
                <c:pt idx="334">
                  <c:v>107.229</c:v>
                </c:pt>
                <c:pt idx="335">
                  <c:v>106.38200000000001</c:v>
                </c:pt>
                <c:pt idx="336">
                  <c:v>105.536</c:v>
                </c:pt>
                <c:pt idx="337">
                  <c:v>104.69</c:v>
                </c:pt>
                <c:pt idx="338">
                  <c:v>103.846</c:v>
                </c:pt>
                <c:pt idx="339">
                  <c:v>103.001</c:v>
                </c:pt>
                <c:pt idx="340">
                  <c:v>102.158</c:v>
                </c:pt>
                <c:pt idx="341">
                  <c:v>101.33</c:v>
                </c:pt>
                <c:pt idx="342">
                  <c:v>100.52800000000001</c:v>
                </c:pt>
                <c:pt idx="343">
                  <c:v>99.725999999999999</c:v>
                </c:pt>
                <c:pt idx="344">
                  <c:v>98.924000000000007</c:v>
                </c:pt>
                <c:pt idx="345">
                  <c:v>98.123000000000005</c:v>
                </c:pt>
                <c:pt idx="346">
                  <c:v>97.322999999999993</c:v>
                </c:pt>
                <c:pt idx="347">
                  <c:v>96.524000000000001</c:v>
                </c:pt>
                <c:pt idx="348">
                  <c:v>95.724999999999994</c:v>
                </c:pt>
                <c:pt idx="349">
                  <c:v>94.927000000000007</c:v>
                </c:pt>
                <c:pt idx="350">
                  <c:v>94.129000000000005</c:v>
                </c:pt>
                <c:pt idx="351">
                  <c:v>93.332999999999998</c:v>
                </c:pt>
                <c:pt idx="352">
                  <c:v>92.537000000000006</c:v>
                </c:pt>
                <c:pt idx="353">
                  <c:v>91.741</c:v>
                </c:pt>
                <c:pt idx="354">
                  <c:v>90.945999999999998</c:v>
                </c:pt>
                <c:pt idx="355">
                  <c:v>90.152000000000001</c:v>
                </c:pt>
                <c:pt idx="356">
                  <c:v>89.358999999999995</c:v>
                </c:pt>
                <c:pt idx="357">
                  <c:v>88.566999999999993</c:v>
                </c:pt>
                <c:pt idx="358">
                  <c:v>87.775000000000006</c:v>
                </c:pt>
                <c:pt idx="359">
                  <c:v>86.983000000000004</c:v>
                </c:pt>
                <c:pt idx="360">
                  <c:v>86.192999999999998</c:v>
                </c:pt>
                <c:pt idx="361">
                  <c:v>85.552000000000007</c:v>
                </c:pt>
                <c:pt idx="362">
                  <c:v>84.927999999999997</c:v>
                </c:pt>
                <c:pt idx="363">
                  <c:v>84.305000000000007</c:v>
                </c:pt>
                <c:pt idx="364">
                  <c:v>83.683000000000007</c:v>
                </c:pt>
                <c:pt idx="365">
                  <c:v>83.061000000000007</c:v>
                </c:pt>
                <c:pt idx="366">
                  <c:v>82.438999999999993</c:v>
                </c:pt>
                <c:pt idx="367">
                  <c:v>81.819000000000003</c:v>
                </c:pt>
                <c:pt idx="368">
                  <c:v>81.198999999999998</c:v>
                </c:pt>
                <c:pt idx="369">
                  <c:v>80.578999999999994</c:v>
                </c:pt>
                <c:pt idx="370">
                  <c:v>79.959999999999994</c:v>
                </c:pt>
                <c:pt idx="371">
                  <c:v>79.341999999999999</c:v>
                </c:pt>
                <c:pt idx="372">
                  <c:v>78.724000000000004</c:v>
                </c:pt>
                <c:pt idx="373">
                  <c:v>78.105999999999995</c:v>
                </c:pt>
                <c:pt idx="374">
                  <c:v>77.489999999999995</c:v>
                </c:pt>
                <c:pt idx="375">
                  <c:v>76.873999999999995</c:v>
                </c:pt>
                <c:pt idx="376">
                  <c:v>76.257999999999996</c:v>
                </c:pt>
                <c:pt idx="377">
                  <c:v>75.643000000000001</c:v>
                </c:pt>
                <c:pt idx="378">
                  <c:v>75.028999999999996</c:v>
                </c:pt>
                <c:pt idx="379">
                  <c:v>74.415000000000006</c:v>
                </c:pt>
                <c:pt idx="380">
                  <c:v>73.811000000000007</c:v>
                </c:pt>
                <c:pt idx="381">
                  <c:v>73.22</c:v>
                </c:pt>
                <c:pt idx="382">
                  <c:v>72.63</c:v>
                </c:pt>
                <c:pt idx="383">
                  <c:v>72.040000000000006</c:v>
                </c:pt>
                <c:pt idx="384">
                  <c:v>71.450999999999993</c:v>
                </c:pt>
                <c:pt idx="385">
                  <c:v>70.863</c:v>
                </c:pt>
                <c:pt idx="386">
                  <c:v>70.275000000000006</c:v>
                </c:pt>
                <c:pt idx="387">
                  <c:v>69.688000000000002</c:v>
                </c:pt>
                <c:pt idx="388">
                  <c:v>69.102000000000004</c:v>
                </c:pt>
                <c:pt idx="389">
                  <c:v>68.516000000000005</c:v>
                </c:pt>
                <c:pt idx="390">
                  <c:v>67.930000000000007</c:v>
                </c:pt>
                <c:pt idx="391">
                  <c:v>67.346000000000004</c:v>
                </c:pt>
                <c:pt idx="392">
                  <c:v>66.760999999999996</c:v>
                </c:pt>
                <c:pt idx="393">
                  <c:v>66.177999999999997</c:v>
                </c:pt>
                <c:pt idx="394">
                  <c:v>65.594999999999999</c:v>
                </c:pt>
                <c:pt idx="395">
                  <c:v>65.012</c:v>
                </c:pt>
                <c:pt idx="396">
                  <c:v>64.430999999999997</c:v>
                </c:pt>
                <c:pt idx="397">
                  <c:v>63.85</c:v>
                </c:pt>
                <c:pt idx="398">
                  <c:v>63.268999999999998</c:v>
                </c:pt>
                <c:pt idx="399">
                  <c:v>62.689</c:v>
                </c:pt>
                <c:pt idx="400">
                  <c:v>61.576000000000001</c:v>
                </c:pt>
                <c:pt idx="401">
                  <c:v>60.405000000000001</c:v>
                </c:pt>
                <c:pt idx="402">
                  <c:v>59.234999999999999</c:v>
                </c:pt>
                <c:pt idx="403">
                  <c:v>58.067</c:v>
                </c:pt>
                <c:pt idx="404">
                  <c:v>56.9</c:v>
                </c:pt>
                <c:pt idx="405">
                  <c:v>55.734000000000002</c:v>
                </c:pt>
                <c:pt idx="406">
                  <c:v>54.569000000000003</c:v>
                </c:pt>
                <c:pt idx="407">
                  <c:v>53.405999999999999</c:v>
                </c:pt>
                <c:pt idx="408">
                  <c:v>52.244</c:v>
                </c:pt>
                <c:pt idx="409">
                  <c:v>51.082999999999998</c:v>
                </c:pt>
                <c:pt idx="410">
                  <c:v>49.923999999999999</c:v>
                </c:pt>
                <c:pt idx="411">
                  <c:v>48.765000000000001</c:v>
                </c:pt>
                <c:pt idx="412">
                  <c:v>47.609000000000002</c:v>
                </c:pt>
                <c:pt idx="413">
                  <c:v>46.453000000000003</c:v>
                </c:pt>
                <c:pt idx="414">
                  <c:v>45.298999999999999</c:v>
                </c:pt>
                <c:pt idx="415">
                  <c:v>44.145000000000003</c:v>
                </c:pt>
                <c:pt idx="416">
                  <c:v>42.994</c:v>
                </c:pt>
                <c:pt idx="417">
                  <c:v>41.843000000000004</c:v>
                </c:pt>
                <c:pt idx="418">
                  <c:v>40.694000000000003</c:v>
                </c:pt>
                <c:pt idx="419">
                  <c:v>38.564</c:v>
                </c:pt>
                <c:pt idx="420">
                  <c:v>35.456000000000003</c:v>
                </c:pt>
                <c:pt idx="421">
                  <c:v>32.351999999999997</c:v>
                </c:pt>
                <c:pt idx="422">
                  <c:v>29.251000000000001</c:v>
                </c:pt>
                <c:pt idx="423">
                  <c:v>26.155000000000001</c:v>
                </c:pt>
                <c:pt idx="424">
                  <c:v>23.062000000000001</c:v>
                </c:pt>
                <c:pt idx="425">
                  <c:v>19.972999999999999</c:v>
                </c:pt>
                <c:pt idx="426">
                  <c:v>16.888000000000002</c:v>
                </c:pt>
                <c:pt idx="427">
                  <c:v>13.805999999999999</c:v>
                </c:pt>
                <c:pt idx="428">
                  <c:v>10.728999999999999</c:v>
                </c:pt>
                <c:pt idx="429">
                  <c:v>7.6550000000000002</c:v>
                </c:pt>
                <c:pt idx="430">
                  <c:v>4.585</c:v>
                </c:pt>
                <c:pt idx="431">
                  <c:v>1.5189999999999999</c:v>
                </c:pt>
                <c:pt idx="432">
                  <c:v>-1.5429999999999999</c:v>
                </c:pt>
                <c:pt idx="433">
                  <c:v>-4.6020000000000003</c:v>
                </c:pt>
                <c:pt idx="434">
                  <c:v>-7.657</c:v>
                </c:pt>
                <c:pt idx="435">
                  <c:v>-10.708</c:v>
                </c:pt>
                <c:pt idx="436">
                  <c:v>-13.756</c:v>
                </c:pt>
                <c:pt idx="437">
                  <c:v>-16.798999999999999</c:v>
                </c:pt>
                <c:pt idx="438">
                  <c:v>-19.84</c:v>
                </c:pt>
                <c:pt idx="439">
                  <c:v>-20.986999999999998</c:v>
                </c:pt>
                <c:pt idx="440">
                  <c:v>-22.134</c:v>
                </c:pt>
                <c:pt idx="441">
                  <c:v>-23.279</c:v>
                </c:pt>
                <c:pt idx="442">
                  <c:v>-24.422000000000001</c:v>
                </c:pt>
                <c:pt idx="443">
                  <c:v>-25.564</c:v>
                </c:pt>
                <c:pt idx="444">
                  <c:v>-26.704000000000001</c:v>
                </c:pt>
                <c:pt idx="445">
                  <c:v>-27.843</c:v>
                </c:pt>
                <c:pt idx="446">
                  <c:v>-28.981000000000002</c:v>
                </c:pt>
                <c:pt idx="447">
                  <c:v>-30.117000000000001</c:v>
                </c:pt>
                <c:pt idx="448">
                  <c:v>-31.251999999999999</c:v>
                </c:pt>
                <c:pt idx="449">
                  <c:v>-32.384999999999998</c:v>
                </c:pt>
                <c:pt idx="450">
                  <c:v>-33.517000000000003</c:v>
                </c:pt>
                <c:pt idx="451">
                  <c:v>-34.646999999999998</c:v>
                </c:pt>
                <c:pt idx="452">
                  <c:v>-35.776000000000003</c:v>
                </c:pt>
                <c:pt idx="453">
                  <c:v>-36.904000000000003</c:v>
                </c:pt>
                <c:pt idx="454">
                  <c:v>-38.03</c:v>
                </c:pt>
                <c:pt idx="455">
                  <c:v>-39.155000000000001</c:v>
                </c:pt>
                <c:pt idx="456">
                  <c:v>-40.279000000000003</c:v>
                </c:pt>
                <c:pt idx="457">
                  <c:v>-41.401000000000003</c:v>
                </c:pt>
                <c:pt idx="458">
                  <c:v>-41.982999999999997</c:v>
                </c:pt>
                <c:pt idx="459">
                  <c:v>-42.024999999999999</c:v>
                </c:pt>
                <c:pt idx="460">
                  <c:v>-42.067999999999998</c:v>
                </c:pt>
                <c:pt idx="461">
                  <c:v>-42.110999999999997</c:v>
                </c:pt>
                <c:pt idx="462">
                  <c:v>-42.152999999999999</c:v>
                </c:pt>
                <c:pt idx="463">
                  <c:v>-42.195999999999998</c:v>
                </c:pt>
                <c:pt idx="464">
                  <c:v>-42.238999999999997</c:v>
                </c:pt>
                <c:pt idx="465">
                  <c:v>-42.281999999999996</c:v>
                </c:pt>
                <c:pt idx="466">
                  <c:v>-42.326000000000001</c:v>
                </c:pt>
                <c:pt idx="467">
                  <c:v>-42.369</c:v>
                </c:pt>
                <c:pt idx="468">
                  <c:v>-42.411999999999999</c:v>
                </c:pt>
                <c:pt idx="469">
                  <c:v>-42.456000000000003</c:v>
                </c:pt>
                <c:pt idx="470">
                  <c:v>-42.5</c:v>
                </c:pt>
                <c:pt idx="471">
                  <c:v>-42.542999999999999</c:v>
                </c:pt>
                <c:pt idx="472">
                  <c:v>-42.587000000000003</c:v>
                </c:pt>
                <c:pt idx="473">
                  <c:v>-42.631</c:v>
                </c:pt>
                <c:pt idx="474">
                  <c:v>-42.674999999999997</c:v>
                </c:pt>
                <c:pt idx="475">
                  <c:v>-42.719000000000001</c:v>
                </c:pt>
                <c:pt idx="476">
                  <c:v>-42.764000000000003</c:v>
                </c:pt>
                <c:pt idx="477">
                  <c:v>-42.808</c:v>
                </c:pt>
                <c:pt idx="478">
                  <c:v>-42.747999999999998</c:v>
                </c:pt>
                <c:pt idx="479">
                  <c:v>-42.686999999999998</c:v>
                </c:pt>
                <c:pt idx="480">
                  <c:v>-42.628</c:v>
                </c:pt>
                <c:pt idx="481">
                  <c:v>-42.567999999999998</c:v>
                </c:pt>
                <c:pt idx="482">
                  <c:v>-42.508000000000003</c:v>
                </c:pt>
                <c:pt idx="483">
                  <c:v>-42.448999999999998</c:v>
                </c:pt>
                <c:pt idx="484">
                  <c:v>-42.39</c:v>
                </c:pt>
                <c:pt idx="485">
                  <c:v>-42.332000000000001</c:v>
                </c:pt>
                <c:pt idx="486">
                  <c:v>-42.273000000000003</c:v>
                </c:pt>
                <c:pt idx="487">
                  <c:v>-42.215000000000003</c:v>
                </c:pt>
                <c:pt idx="488">
                  <c:v>-42.156999999999996</c:v>
                </c:pt>
                <c:pt idx="489">
                  <c:v>-42.098999999999997</c:v>
                </c:pt>
                <c:pt idx="490">
                  <c:v>-42.042000000000002</c:v>
                </c:pt>
                <c:pt idx="491">
                  <c:v>-41.984999999999999</c:v>
                </c:pt>
                <c:pt idx="492">
                  <c:v>-41.927999999999997</c:v>
                </c:pt>
                <c:pt idx="493">
                  <c:v>-41.871000000000002</c:v>
                </c:pt>
                <c:pt idx="494">
                  <c:v>-41.814</c:v>
                </c:pt>
                <c:pt idx="495">
                  <c:v>-41.758000000000003</c:v>
                </c:pt>
                <c:pt idx="496">
                  <c:v>-41.701999999999998</c:v>
                </c:pt>
                <c:pt idx="497">
                  <c:v>-41.621000000000002</c:v>
                </c:pt>
                <c:pt idx="498">
                  <c:v>-41.515999999999998</c:v>
                </c:pt>
                <c:pt idx="499">
                  <c:v>-41.411000000000001</c:v>
                </c:pt>
                <c:pt idx="500">
                  <c:v>-41.305999999999997</c:v>
                </c:pt>
                <c:pt idx="501">
                  <c:v>-41.201000000000001</c:v>
                </c:pt>
                <c:pt idx="502">
                  <c:v>-41.097000000000001</c:v>
                </c:pt>
                <c:pt idx="503">
                  <c:v>-40.993000000000002</c:v>
                </c:pt>
                <c:pt idx="504">
                  <c:v>-40.889000000000003</c:v>
                </c:pt>
                <c:pt idx="505">
                  <c:v>-40.786000000000001</c:v>
                </c:pt>
                <c:pt idx="506">
                  <c:v>-40.683</c:v>
                </c:pt>
                <c:pt idx="507">
                  <c:v>-40.58</c:v>
                </c:pt>
                <c:pt idx="508">
                  <c:v>-40.478000000000002</c:v>
                </c:pt>
                <c:pt idx="509">
                  <c:v>-40.375999999999998</c:v>
                </c:pt>
                <c:pt idx="510">
                  <c:v>-40.274000000000001</c:v>
                </c:pt>
                <c:pt idx="511">
                  <c:v>-40.171999999999997</c:v>
                </c:pt>
                <c:pt idx="512">
                  <c:v>-40.070999999999998</c:v>
                </c:pt>
                <c:pt idx="513">
                  <c:v>-39.97</c:v>
                </c:pt>
                <c:pt idx="514">
                  <c:v>-39.869</c:v>
                </c:pt>
                <c:pt idx="515">
                  <c:v>-39.768000000000001</c:v>
                </c:pt>
                <c:pt idx="516">
                  <c:v>-39.667999999999999</c:v>
                </c:pt>
                <c:pt idx="517">
                  <c:v>-39.567999999999998</c:v>
                </c:pt>
                <c:pt idx="518">
                  <c:v>-39.468000000000004</c:v>
                </c:pt>
                <c:pt idx="519">
                  <c:v>-39.369</c:v>
                </c:pt>
                <c:pt idx="520">
                  <c:v>-39.270000000000003</c:v>
                </c:pt>
                <c:pt idx="521">
                  <c:v>-39.170999999999999</c:v>
                </c:pt>
                <c:pt idx="522">
                  <c:v>-39.072000000000003</c:v>
                </c:pt>
                <c:pt idx="523">
                  <c:v>-38.973999999999997</c:v>
                </c:pt>
                <c:pt idx="524">
                  <c:v>-38.875999999999998</c:v>
                </c:pt>
                <c:pt idx="525">
                  <c:v>-38.777999999999999</c:v>
                </c:pt>
                <c:pt idx="526">
                  <c:v>-38.680999999999997</c:v>
                </c:pt>
                <c:pt idx="527">
                  <c:v>-38.584000000000003</c:v>
                </c:pt>
                <c:pt idx="528">
                  <c:v>-38.487000000000002</c:v>
                </c:pt>
                <c:pt idx="529">
                  <c:v>-38.39</c:v>
                </c:pt>
                <c:pt idx="530">
                  <c:v>-38.293999999999997</c:v>
                </c:pt>
                <c:pt idx="531">
                  <c:v>-38.197000000000003</c:v>
                </c:pt>
                <c:pt idx="532">
                  <c:v>-38.101999999999997</c:v>
                </c:pt>
                <c:pt idx="533">
                  <c:v>-38.006</c:v>
                </c:pt>
                <c:pt idx="534">
                  <c:v>-37.911000000000001</c:v>
                </c:pt>
                <c:pt idx="535">
                  <c:v>-37.814999999999998</c:v>
                </c:pt>
                <c:pt idx="536">
                  <c:v>-37.720999999999997</c:v>
                </c:pt>
                <c:pt idx="537">
                  <c:v>-37.625999999999998</c:v>
                </c:pt>
                <c:pt idx="538">
                  <c:v>-37.531999999999996</c:v>
                </c:pt>
                <c:pt idx="539">
                  <c:v>-37.438000000000002</c:v>
                </c:pt>
                <c:pt idx="540">
                  <c:v>-37.344000000000001</c:v>
                </c:pt>
                <c:pt idx="541">
                  <c:v>-37.25</c:v>
                </c:pt>
                <c:pt idx="542">
                  <c:v>-37.156999999999996</c:v>
                </c:pt>
                <c:pt idx="543">
                  <c:v>-37.064</c:v>
                </c:pt>
                <c:pt idx="544">
                  <c:v>-36.970999999999997</c:v>
                </c:pt>
                <c:pt idx="545">
                  <c:v>-36.878999999999998</c:v>
                </c:pt>
                <c:pt idx="546">
                  <c:v>-36.786000000000001</c:v>
                </c:pt>
                <c:pt idx="547">
                  <c:v>-36.694000000000003</c:v>
                </c:pt>
                <c:pt idx="548">
                  <c:v>-36.603000000000002</c:v>
                </c:pt>
                <c:pt idx="549">
                  <c:v>-36.511000000000003</c:v>
                </c:pt>
                <c:pt idx="550">
                  <c:v>-36.42</c:v>
                </c:pt>
                <c:pt idx="551">
                  <c:v>-36.329000000000001</c:v>
                </c:pt>
                <c:pt idx="552">
                  <c:v>-36.238</c:v>
                </c:pt>
                <c:pt idx="553">
                  <c:v>-36.146999999999998</c:v>
                </c:pt>
                <c:pt idx="554">
                  <c:v>-36.057000000000002</c:v>
                </c:pt>
                <c:pt idx="555">
                  <c:v>-35.966999999999999</c:v>
                </c:pt>
                <c:pt idx="556">
                  <c:v>-35.877000000000002</c:v>
                </c:pt>
                <c:pt idx="557">
                  <c:v>-35.787999999999997</c:v>
                </c:pt>
                <c:pt idx="558">
                  <c:v>-35.698</c:v>
                </c:pt>
                <c:pt idx="559">
                  <c:v>-35.609000000000002</c:v>
                </c:pt>
                <c:pt idx="560">
                  <c:v>-35.520000000000003</c:v>
                </c:pt>
                <c:pt idx="561">
                  <c:v>-35.432000000000002</c:v>
                </c:pt>
                <c:pt idx="562">
                  <c:v>-35.343000000000004</c:v>
                </c:pt>
                <c:pt idx="563">
                  <c:v>-35.255000000000003</c:v>
                </c:pt>
                <c:pt idx="564">
                  <c:v>-35.167000000000002</c:v>
                </c:pt>
                <c:pt idx="565">
                  <c:v>-35.08</c:v>
                </c:pt>
                <c:pt idx="566">
                  <c:v>-34.991999999999997</c:v>
                </c:pt>
                <c:pt idx="567">
                  <c:v>-34.905000000000001</c:v>
                </c:pt>
                <c:pt idx="568">
                  <c:v>-34.817999999999998</c:v>
                </c:pt>
                <c:pt idx="569">
                  <c:v>-34.731000000000002</c:v>
                </c:pt>
                <c:pt idx="570">
                  <c:v>-34.645000000000003</c:v>
                </c:pt>
                <c:pt idx="571">
                  <c:v>-34.558999999999997</c:v>
                </c:pt>
                <c:pt idx="572">
                  <c:v>-34.472999999999999</c:v>
                </c:pt>
                <c:pt idx="573">
                  <c:v>-34.387</c:v>
                </c:pt>
                <c:pt idx="574">
                  <c:v>-34.301000000000002</c:v>
                </c:pt>
                <c:pt idx="575">
                  <c:v>-34.216000000000001</c:v>
                </c:pt>
                <c:pt idx="576">
                  <c:v>-34.131</c:v>
                </c:pt>
                <c:pt idx="577">
                  <c:v>-34.045999999999999</c:v>
                </c:pt>
                <c:pt idx="578">
                  <c:v>-33.960999999999999</c:v>
                </c:pt>
                <c:pt idx="579">
                  <c:v>-33.877000000000002</c:v>
                </c:pt>
                <c:pt idx="580">
                  <c:v>-33.792999999999999</c:v>
                </c:pt>
                <c:pt idx="581">
                  <c:v>-33.709000000000003</c:v>
                </c:pt>
                <c:pt idx="582">
                  <c:v>-33.625</c:v>
                </c:pt>
                <c:pt idx="583">
                  <c:v>-33.540999999999997</c:v>
                </c:pt>
                <c:pt idx="584">
                  <c:v>-33.457999999999998</c:v>
                </c:pt>
                <c:pt idx="585">
                  <c:v>-33.375</c:v>
                </c:pt>
                <c:pt idx="586">
                  <c:v>-33.292000000000002</c:v>
                </c:pt>
                <c:pt idx="587">
                  <c:v>-33.209000000000003</c:v>
                </c:pt>
                <c:pt idx="588">
                  <c:v>-33.127000000000002</c:v>
                </c:pt>
                <c:pt idx="589">
                  <c:v>-33.045000000000002</c:v>
                </c:pt>
                <c:pt idx="590">
                  <c:v>-32.962000000000003</c:v>
                </c:pt>
                <c:pt idx="591">
                  <c:v>-32.881</c:v>
                </c:pt>
                <c:pt idx="592">
                  <c:v>-32.798999999999999</c:v>
                </c:pt>
                <c:pt idx="593">
                  <c:v>-32.718000000000004</c:v>
                </c:pt>
                <c:pt idx="594">
                  <c:v>-32.637</c:v>
                </c:pt>
                <c:pt idx="595">
                  <c:v>-32.555999999999997</c:v>
                </c:pt>
                <c:pt idx="596">
                  <c:v>-32.475000000000001</c:v>
                </c:pt>
                <c:pt idx="597">
                  <c:v>-32.393999999999998</c:v>
                </c:pt>
                <c:pt idx="598">
                  <c:v>-32.314</c:v>
                </c:pt>
                <c:pt idx="599">
                  <c:v>-32.234000000000002</c:v>
                </c:pt>
                <c:pt idx="600">
                  <c:v>-32.154000000000003</c:v>
                </c:pt>
                <c:pt idx="601">
                  <c:v>-32.073999999999998</c:v>
                </c:pt>
                <c:pt idx="602">
                  <c:v>-31.995000000000001</c:v>
                </c:pt>
                <c:pt idx="603">
                  <c:v>-31.914999999999999</c:v>
                </c:pt>
                <c:pt idx="604">
                  <c:v>-31.835999999999999</c:v>
                </c:pt>
                <c:pt idx="605">
                  <c:v>-31.757999999999999</c:v>
                </c:pt>
                <c:pt idx="606">
                  <c:v>-31.678999999999998</c:v>
                </c:pt>
                <c:pt idx="607">
                  <c:v>-31.6</c:v>
                </c:pt>
                <c:pt idx="608">
                  <c:v>-31.521999999999998</c:v>
                </c:pt>
                <c:pt idx="609">
                  <c:v>-31.443999999999999</c:v>
                </c:pt>
                <c:pt idx="610">
                  <c:v>-31.366</c:v>
                </c:pt>
                <c:pt idx="611">
                  <c:v>-31.289000000000001</c:v>
                </c:pt>
                <c:pt idx="612">
                  <c:v>-31.210999999999999</c:v>
                </c:pt>
                <c:pt idx="613">
                  <c:v>-31.134</c:v>
                </c:pt>
                <c:pt idx="614">
                  <c:v>-31.056999999999999</c:v>
                </c:pt>
                <c:pt idx="615">
                  <c:v>-30.98</c:v>
                </c:pt>
                <c:pt idx="616">
                  <c:v>-30.902999999999999</c:v>
                </c:pt>
                <c:pt idx="617">
                  <c:v>-30.827000000000002</c:v>
                </c:pt>
                <c:pt idx="618">
                  <c:v>-30.751000000000001</c:v>
                </c:pt>
                <c:pt idx="619">
                  <c:v>-30.675000000000001</c:v>
                </c:pt>
                <c:pt idx="620">
                  <c:v>-30.599</c:v>
                </c:pt>
                <c:pt idx="621">
                  <c:v>-30.523</c:v>
                </c:pt>
                <c:pt idx="622">
                  <c:v>-30.448</c:v>
                </c:pt>
                <c:pt idx="623">
                  <c:v>-30.372</c:v>
                </c:pt>
                <c:pt idx="624">
                  <c:v>-30.297000000000001</c:v>
                </c:pt>
                <c:pt idx="625">
                  <c:v>-30.222000000000001</c:v>
                </c:pt>
                <c:pt idx="626">
                  <c:v>-30.148</c:v>
                </c:pt>
                <c:pt idx="627">
                  <c:v>-30.073</c:v>
                </c:pt>
                <c:pt idx="628">
                  <c:v>-29.998999999999999</c:v>
                </c:pt>
                <c:pt idx="629">
                  <c:v>-29.925000000000001</c:v>
                </c:pt>
                <c:pt idx="630">
                  <c:v>-29.850999999999999</c:v>
                </c:pt>
                <c:pt idx="631">
                  <c:v>-29.777000000000001</c:v>
                </c:pt>
                <c:pt idx="632">
                  <c:v>-29.702999999999999</c:v>
                </c:pt>
                <c:pt idx="633">
                  <c:v>-29.63</c:v>
                </c:pt>
                <c:pt idx="634">
                  <c:v>-29.556999999999999</c:v>
                </c:pt>
                <c:pt idx="635">
                  <c:v>-29.484000000000002</c:v>
                </c:pt>
                <c:pt idx="636">
                  <c:v>-29.411000000000001</c:v>
                </c:pt>
                <c:pt idx="637">
                  <c:v>-29.338000000000001</c:v>
                </c:pt>
                <c:pt idx="638">
                  <c:v>-29.265999999999998</c:v>
                </c:pt>
                <c:pt idx="639">
                  <c:v>-29.193000000000001</c:v>
                </c:pt>
                <c:pt idx="640">
                  <c:v>-29.120999999999999</c:v>
                </c:pt>
                <c:pt idx="641">
                  <c:v>-29.048999999999999</c:v>
                </c:pt>
                <c:pt idx="642">
                  <c:v>-28.978000000000002</c:v>
                </c:pt>
                <c:pt idx="643">
                  <c:v>-28.905999999999999</c:v>
                </c:pt>
                <c:pt idx="644">
                  <c:v>-28.835000000000001</c:v>
                </c:pt>
                <c:pt idx="645">
                  <c:v>-28.763999999999999</c:v>
                </c:pt>
                <c:pt idx="646">
                  <c:v>-28.693000000000001</c:v>
                </c:pt>
                <c:pt idx="647">
                  <c:v>-28.622</c:v>
                </c:pt>
                <c:pt idx="648">
                  <c:v>-28.550999999999998</c:v>
                </c:pt>
                <c:pt idx="649">
                  <c:v>-28.481000000000002</c:v>
                </c:pt>
                <c:pt idx="650">
                  <c:v>-28.41</c:v>
                </c:pt>
                <c:pt idx="651">
                  <c:v>-28.34</c:v>
                </c:pt>
                <c:pt idx="652">
                  <c:v>-28.27</c:v>
                </c:pt>
                <c:pt idx="653">
                  <c:v>-28.201000000000001</c:v>
                </c:pt>
                <c:pt idx="654">
                  <c:v>-28.131</c:v>
                </c:pt>
                <c:pt idx="655">
                  <c:v>-28.062000000000001</c:v>
                </c:pt>
                <c:pt idx="656">
                  <c:v>-27.992000000000001</c:v>
                </c:pt>
                <c:pt idx="657">
                  <c:v>-27.922999999999998</c:v>
                </c:pt>
                <c:pt idx="658">
                  <c:v>-27.855</c:v>
                </c:pt>
                <c:pt idx="659">
                  <c:v>-27.786000000000001</c:v>
                </c:pt>
                <c:pt idx="660">
                  <c:v>-27.716999999999999</c:v>
                </c:pt>
                <c:pt idx="661">
                  <c:v>-27.649000000000001</c:v>
                </c:pt>
                <c:pt idx="662">
                  <c:v>-27.581</c:v>
                </c:pt>
                <c:pt idx="663">
                  <c:v>-27.513000000000002</c:v>
                </c:pt>
                <c:pt idx="664">
                  <c:v>-27.445</c:v>
                </c:pt>
                <c:pt idx="665">
                  <c:v>-27.376999999999999</c:v>
                </c:pt>
                <c:pt idx="666">
                  <c:v>-27.31</c:v>
                </c:pt>
                <c:pt idx="667">
                  <c:v>-27.242000000000001</c:v>
                </c:pt>
                <c:pt idx="668">
                  <c:v>-27.175000000000001</c:v>
                </c:pt>
                <c:pt idx="669">
                  <c:v>-27.108000000000001</c:v>
                </c:pt>
                <c:pt idx="670">
                  <c:v>-27.041</c:v>
                </c:pt>
                <c:pt idx="671">
                  <c:v>-26.974</c:v>
                </c:pt>
                <c:pt idx="672">
                  <c:v>-26.908000000000001</c:v>
                </c:pt>
                <c:pt idx="673">
                  <c:v>-26.841999999999999</c:v>
                </c:pt>
                <c:pt idx="674">
                  <c:v>-26.774999999999999</c:v>
                </c:pt>
                <c:pt idx="675">
                  <c:v>-26.709</c:v>
                </c:pt>
                <c:pt idx="676">
                  <c:v>-26.643999999999998</c:v>
                </c:pt>
                <c:pt idx="677">
                  <c:v>-26.577999999999999</c:v>
                </c:pt>
                <c:pt idx="678">
                  <c:v>-26.512</c:v>
                </c:pt>
                <c:pt idx="679">
                  <c:v>-26.446999999999999</c:v>
                </c:pt>
                <c:pt idx="680">
                  <c:v>-26.382000000000001</c:v>
                </c:pt>
                <c:pt idx="681">
                  <c:v>-26.317</c:v>
                </c:pt>
                <c:pt idx="682">
                  <c:v>-26.251999999999999</c:v>
                </c:pt>
                <c:pt idx="683">
                  <c:v>-26.187000000000001</c:v>
                </c:pt>
                <c:pt idx="684">
                  <c:v>-26.122</c:v>
                </c:pt>
                <c:pt idx="685">
                  <c:v>-26.058</c:v>
                </c:pt>
                <c:pt idx="686">
                  <c:v>-25.994</c:v>
                </c:pt>
                <c:pt idx="687">
                  <c:v>-25.93</c:v>
                </c:pt>
                <c:pt idx="688">
                  <c:v>-25.866</c:v>
                </c:pt>
                <c:pt idx="689">
                  <c:v>-25.802</c:v>
                </c:pt>
                <c:pt idx="690">
                  <c:v>-25.738</c:v>
                </c:pt>
                <c:pt idx="691">
                  <c:v>-25.675000000000001</c:v>
                </c:pt>
                <c:pt idx="692">
                  <c:v>-25.611000000000001</c:v>
                </c:pt>
                <c:pt idx="693">
                  <c:v>-25.547999999999998</c:v>
                </c:pt>
                <c:pt idx="694">
                  <c:v>-25.484999999999999</c:v>
                </c:pt>
                <c:pt idx="695">
                  <c:v>-25.422000000000001</c:v>
                </c:pt>
                <c:pt idx="696">
                  <c:v>-25.36</c:v>
                </c:pt>
                <c:pt idx="697">
                  <c:v>-25.297000000000001</c:v>
                </c:pt>
                <c:pt idx="698">
                  <c:v>-25.234999999999999</c:v>
                </c:pt>
                <c:pt idx="699">
                  <c:v>-25.172999999999998</c:v>
                </c:pt>
                <c:pt idx="700">
                  <c:v>-25.11</c:v>
                </c:pt>
                <c:pt idx="701">
                  <c:v>-25.048999999999999</c:v>
                </c:pt>
                <c:pt idx="702">
                  <c:v>-24.986999999999998</c:v>
                </c:pt>
                <c:pt idx="703">
                  <c:v>-24.925000000000001</c:v>
                </c:pt>
                <c:pt idx="704">
                  <c:v>-24.864000000000001</c:v>
                </c:pt>
                <c:pt idx="705">
                  <c:v>-24.802</c:v>
                </c:pt>
                <c:pt idx="706">
                  <c:v>-24.741</c:v>
                </c:pt>
                <c:pt idx="707">
                  <c:v>-24.68</c:v>
                </c:pt>
                <c:pt idx="708">
                  <c:v>-24.619</c:v>
                </c:pt>
                <c:pt idx="709">
                  <c:v>-24.558</c:v>
                </c:pt>
                <c:pt idx="710">
                  <c:v>-24.498000000000001</c:v>
                </c:pt>
                <c:pt idx="711">
                  <c:v>-24.437000000000001</c:v>
                </c:pt>
                <c:pt idx="712">
                  <c:v>-24.376999999999999</c:v>
                </c:pt>
                <c:pt idx="713">
                  <c:v>-24.317</c:v>
                </c:pt>
                <c:pt idx="714">
                  <c:v>-24.257000000000001</c:v>
                </c:pt>
                <c:pt idx="715">
                  <c:v>-24.196999999999999</c:v>
                </c:pt>
                <c:pt idx="716">
                  <c:v>-24.137</c:v>
                </c:pt>
                <c:pt idx="717">
                  <c:v>-24.077999999999999</c:v>
                </c:pt>
                <c:pt idx="718">
                  <c:v>-24.018000000000001</c:v>
                </c:pt>
                <c:pt idx="719">
                  <c:v>-23.959</c:v>
                </c:pt>
                <c:pt idx="720">
                  <c:v>-23.9</c:v>
                </c:pt>
                <c:pt idx="721">
                  <c:v>-23.841000000000001</c:v>
                </c:pt>
                <c:pt idx="722">
                  <c:v>-23.782</c:v>
                </c:pt>
                <c:pt idx="723">
                  <c:v>-23.722999999999999</c:v>
                </c:pt>
                <c:pt idx="724">
                  <c:v>-23.664999999999999</c:v>
                </c:pt>
                <c:pt idx="725">
                  <c:v>-23.606000000000002</c:v>
                </c:pt>
                <c:pt idx="726">
                  <c:v>-23.547999999999998</c:v>
                </c:pt>
                <c:pt idx="727">
                  <c:v>-23.49</c:v>
                </c:pt>
                <c:pt idx="728">
                  <c:v>-23.431999999999999</c:v>
                </c:pt>
                <c:pt idx="729">
                  <c:v>-23.373999999999999</c:v>
                </c:pt>
                <c:pt idx="730">
                  <c:v>-23.315999999999999</c:v>
                </c:pt>
                <c:pt idx="731">
                  <c:v>-23.259</c:v>
                </c:pt>
                <c:pt idx="732">
                  <c:v>-23.201000000000001</c:v>
                </c:pt>
                <c:pt idx="733">
                  <c:v>-23.143999999999998</c:v>
                </c:pt>
                <c:pt idx="734">
                  <c:v>-23.087</c:v>
                </c:pt>
                <c:pt idx="735">
                  <c:v>-23.029</c:v>
                </c:pt>
                <c:pt idx="736">
                  <c:v>-22.972999999999999</c:v>
                </c:pt>
                <c:pt idx="737">
                  <c:v>-22.916</c:v>
                </c:pt>
                <c:pt idx="738">
                  <c:v>-22.859000000000002</c:v>
                </c:pt>
                <c:pt idx="739">
                  <c:v>-22.803000000000001</c:v>
                </c:pt>
                <c:pt idx="740">
                  <c:v>-22.745999999999999</c:v>
                </c:pt>
                <c:pt idx="741">
                  <c:v>-22.69</c:v>
                </c:pt>
                <c:pt idx="742">
                  <c:v>-22.634</c:v>
                </c:pt>
                <c:pt idx="743">
                  <c:v>-22.577999999999999</c:v>
                </c:pt>
                <c:pt idx="744">
                  <c:v>-22.521999999999998</c:v>
                </c:pt>
                <c:pt idx="745">
                  <c:v>-22.466000000000001</c:v>
                </c:pt>
                <c:pt idx="746">
                  <c:v>-22.411000000000001</c:v>
                </c:pt>
                <c:pt idx="747">
                  <c:v>-22.355</c:v>
                </c:pt>
                <c:pt idx="748">
                  <c:v>-22.3</c:v>
                </c:pt>
                <c:pt idx="749">
                  <c:v>-22.245000000000001</c:v>
                </c:pt>
                <c:pt idx="750">
                  <c:v>-22.19</c:v>
                </c:pt>
                <c:pt idx="751">
                  <c:v>-22.135000000000002</c:v>
                </c:pt>
                <c:pt idx="752">
                  <c:v>-22.08</c:v>
                </c:pt>
                <c:pt idx="753">
                  <c:v>-22.024999999999999</c:v>
                </c:pt>
                <c:pt idx="754">
                  <c:v>-21.971</c:v>
                </c:pt>
                <c:pt idx="755">
                  <c:v>-21.916</c:v>
                </c:pt>
                <c:pt idx="756">
                  <c:v>-21.861999999999998</c:v>
                </c:pt>
                <c:pt idx="757">
                  <c:v>-21.808</c:v>
                </c:pt>
                <c:pt idx="758">
                  <c:v>-21.754000000000001</c:v>
                </c:pt>
                <c:pt idx="759">
                  <c:v>-21.7</c:v>
                </c:pt>
                <c:pt idx="760">
                  <c:v>-21.646000000000001</c:v>
                </c:pt>
                <c:pt idx="761">
                  <c:v>-21.593</c:v>
                </c:pt>
                <c:pt idx="762">
                  <c:v>-21.539000000000001</c:v>
                </c:pt>
                <c:pt idx="763">
                  <c:v>-21.486000000000001</c:v>
                </c:pt>
                <c:pt idx="764">
                  <c:v>-21.431999999999999</c:v>
                </c:pt>
                <c:pt idx="765">
                  <c:v>-21.379000000000001</c:v>
                </c:pt>
                <c:pt idx="766">
                  <c:v>-21.326000000000001</c:v>
                </c:pt>
                <c:pt idx="767">
                  <c:v>-21.273</c:v>
                </c:pt>
                <c:pt idx="768">
                  <c:v>-21.221</c:v>
                </c:pt>
                <c:pt idx="769">
                  <c:v>-21.167999999999999</c:v>
                </c:pt>
                <c:pt idx="770">
                  <c:v>-21.114999999999998</c:v>
                </c:pt>
                <c:pt idx="771">
                  <c:v>-21.062999999999999</c:v>
                </c:pt>
                <c:pt idx="772">
                  <c:v>-21.010999999999999</c:v>
                </c:pt>
                <c:pt idx="773">
                  <c:v>-20.959</c:v>
                </c:pt>
                <c:pt idx="774">
                  <c:v>-20.907</c:v>
                </c:pt>
                <c:pt idx="775">
                  <c:v>-20.855</c:v>
                </c:pt>
                <c:pt idx="776">
                  <c:v>-20.803000000000001</c:v>
                </c:pt>
                <c:pt idx="777">
                  <c:v>-20.751000000000001</c:v>
                </c:pt>
                <c:pt idx="778">
                  <c:v>-20.7</c:v>
                </c:pt>
                <c:pt idx="779">
                  <c:v>-20.648</c:v>
                </c:pt>
                <c:pt idx="780">
                  <c:v>-20.597000000000001</c:v>
                </c:pt>
                <c:pt idx="781">
                  <c:v>-20.545999999999999</c:v>
                </c:pt>
                <c:pt idx="782">
                  <c:v>-20.495000000000001</c:v>
                </c:pt>
                <c:pt idx="783">
                  <c:v>-20.443999999999999</c:v>
                </c:pt>
                <c:pt idx="784">
                  <c:v>-20.393000000000001</c:v>
                </c:pt>
                <c:pt idx="785">
                  <c:v>-20.341999999999999</c:v>
                </c:pt>
                <c:pt idx="786">
                  <c:v>-20.292000000000002</c:v>
                </c:pt>
                <c:pt idx="787">
                  <c:v>-20.241</c:v>
                </c:pt>
                <c:pt idx="788">
                  <c:v>-20.190999999999999</c:v>
                </c:pt>
                <c:pt idx="789">
                  <c:v>-20.140999999999998</c:v>
                </c:pt>
                <c:pt idx="790">
                  <c:v>-20.09</c:v>
                </c:pt>
                <c:pt idx="791">
                  <c:v>-20.04</c:v>
                </c:pt>
                <c:pt idx="792">
                  <c:v>-19.991</c:v>
                </c:pt>
                <c:pt idx="793">
                  <c:v>-19.940999999999999</c:v>
                </c:pt>
                <c:pt idx="794">
                  <c:v>-19.890999999999998</c:v>
                </c:pt>
                <c:pt idx="795">
                  <c:v>-19.841999999999999</c:v>
                </c:pt>
                <c:pt idx="796">
                  <c:v>-19.792000000000002</c:v>
                </c:pt>
                <c:pt idx="797">
                  <c:v>-19.742999999999999</c:v>
                </c:pt>
                <c:pt idx="798">
                  <c:v>-19.693999999999999</c:v>
                </c:pt>
                <c:pt idx="799">
                  <c:v>-19.643999999999998</c:v>
                </c:pt>
                <c:pt idx="800">
                  <c:v>-19.594999999999999</c:v>
                </c:pt>
                <c:pt idx="801">
                  <c:v>-19.547000000000001</c:v>
                </c:pt>
                <c:pt idx="802">
                  <c:v>-19.498000000000001</c:v>
                </c:pt>
                <c:pt idx="803">
                  <c:v>-19.449000000000002</c:v>
                </c:pt>
                <c:pt idx="804">
                  <c:v>-19.401</c:v>
                </c:pt>
                <c:pt idx="805">
                  <c:v>-19.352</c:v>
                </c:pt>
                <c:pt idx="806">
                  <c:v>-19.303999999999998</c:v>
                </c:pt>
                <c:pt idx="807">
                  <c:v>-19.256</c:v>
                </c:pt>
                <c:pt idx="808">
                  <c:v>-19.207999999999998</c:v>
                </c:pt>
                <c:pt idx="809">
                  <c:v>-19.16</c:v>
                </c:pt>
                <c:pt idx="810">
                  <c:v>-19.111999999999998</c:v>
                </c:pt>
                <c:pt idx="811">
                  <c:v>-19.064</c:v>
                </c:pt>
                <c:pt idx="812">
                  <c:v>-19.015999999999998</c:v>
                </c:pt>
                <c:pt idx="813">
                  <c:v>-18.969000000000001</c:v>
                </c:pt>
                <c:pt idx="814">
                  <c:v>-18.920999999999999</c:v>
                </c:pt>
                <c:pt idx="815">
                  <c:v>-18.873999999999999</c:v>
                </c:pt>
                <c:pt idx="816">
                  <c:v>-18.827000000000002</c:v>
                </c:pt>
                <c:pt idx="817">
                  <c:v>-18.78</c:v>
                </c:pt>
                <c:pt idx="818">
                  <c:v>-18.733000000000001</c:v>
                </c:pt>
                <c:pt idx="819">
                  <c:v>-18.686</c:v>
                </c:pt>
                <c:pt idx="820">
                  <c:v>-18.638999999999999</c:v>
                </c:pt>
                <c:pt idx="821">
                  <c:v>-18.593</c:v>
                </c:pt>
                <c:pt idx="822">
                  <c:v>-18.545999999999999</c:v>
                </c:pt>
                <c:pt idx="823">
                  <c:v>-18.498999999999999</c:v>
                </c:pt>
                <c:pt idx="824">
                  <c:v>-18.452999999999999</c:v>
                </c:pt>
                <c:pt idx="825">
                  <c:v>-18.407</c:v>
                </c:pt>
                <c:pt idx="826">
                  <c:v>-18.361000000000001</c:v>
                </c:pt>
                <c:pt idx="827">
                  <c:v>-17.856000000000002</c:v>
                </c:pt>
                <c:pt idx="828">
                  <c:v>-17.812999999999999</c:v>
                </c:pt>
                <c:pt idx="829">
                  <c:v>-17.77</c:v>
                </c:pt>
                <c:pt idx="830">
                  <c:v>-17.725999999999999</c:v>
                </c:pt>
                <c:pt idx="831">
                  <c:v>-17.683</c:v>
                </c:pt>
                <c:pt idx="832">
                  <c:v>-17.64</c:v>
                </c:pt>
                <c:pt idx="833">
                  <c:v>-17.597000000000001</c:v>
                </c:pt>
                <c:pt idx="834">
                  <c:v>-17.553999999999998</c:v>
                </c:pt>
                <c:pt idx="835">
                  <c:v>-17.510999999999999</c:v>
                </c:pt>
                <c:pt idx="836">
                  <c:v>-17.469000000000001</c:v>
                </c:pt>
                <c:pt idx="837">
                  <c:v>-17.425999999999998</c:v>
                </c:pt>
                <c:pt idx="838">
                  <c:v>-17.384</c:v>
                </c:pt>
                <c:pt idx="839">
                  <c:v>-17.341000000000001</c:v>
                </c:pt>
                <c:pt idx="840">
                  <c:v>-17.298999999999999</c:v>
                </c:pt>
                <c:pt idx="841">
                  <c:v>-17.257000000000001</c:v>
                </c:pt>
                <c:pt idx="842">
                  <c:v>-17.213999999999999</c:v>
                </c:pt>
                <c:pt idx="843">
                  <c:v>-17.172000000000001</c:v>
                </c:pt>
                <c:pt idx="844">
                  <c:v>-17.13</c:v>
                </c:pt>
                <c:pt idx="845">
                  <c:v>-17.088000000000001</c:v>
                </c:pt>
                <c:pt idx="846">
                  <c:v>-17.047000000000001</c:v>
                </c:pt>
                <c:pt idx="847">
                  <c:v>-17.004999999999999</c:v>
                </c:pt>
                <c:pt idx="848">
                  <c:v>-16.963000000000001</c:v>
                </c:pt>
                <c:pt idx="849">
                  <c:v>-16.922000000000001</c:v>
                </c:pt>
                <c:pt idx="850">
                  <c:v>-16.88</c:v>
                </c:pt>
                <c:pt idx="851">
                  <c:v>-16.838999999999999</c:v>
                </c:pt>
                <c:pt idx="852">
                  <c:v>-16.797999999999998</c:v>
                </c:pt>
                <c:pt idx="853">
                  <c:v>-16.757000000000001</c:v>
                </c:pt>
                <c:pt idx="854">
                  <c:v>-16.716000000000001</c:v>
                </c:pt>
                <c:pt idx="855">
                  <c:v>-16.675000000000001</c:v>
                </c:pt>
                <c:pt idx="856">
                  <c:v>-16.634</c:v>
                </c:pt>
                <c:pt idx="857">
                  <c:v>-16.593</c:v>
                </c:pt>
                <c:pt idx="858">
                  <c:v>-16.552</c:v>
                </c:pt>
                <c:pt idx="859">
                  <c:v>-16.512</c:v>
                </c:pt>
                <c:pt idx="860">
                  <c:v>-16.471</c:v>
                </c:pt>
                <c:pt idx="861">
                  <c:v>-16.431000000000001</c:v>
                </c:pt>
                <c:pt idx="862">
                  <c:v>-16.39</c:v>
                </c:pt>
                <c:pt idx="863">
                  <c:v>-16.350000000000001</c:v>
                </c:pt>
                <c:pt idx="864">
                  <c:v>-16.309999999999999</c:v>
                </c:pt>
                <c:pt idx="865">
                  <c:v>-16.27</c:v>
                </c:pt>
                <c:pt idx="866">
                  <c:v>-16.23</c:v>
                </c:pt>
                <c:pt idx="867">
                  <c:v>-16.190000000000001</c:v>
                </c:pt>
                <c:pt idx="868">
                  <c:v>-16.149999999999999</c:v>
                </c:pt>
                <c:pt idx="869">
                  <c:v>-16.11</c:v>
                </c:pt>
                <c:pt idx="870">
                  <c:v>-16.07</c:v>
                </c:pt>
                <c:pt idx="871">
                  <c:v>-16.030999999999999</c:v>
                </c:pt>
                <c:pt idx="872">
                  <c:v>-15.991</c:v>
                </c:pt>
                <c:pt idx="873">
                  <c:v>-15.952</c:v>
                </c:pt>
                <c:pt idx="874">
                  <c:v>-15.912000000000001</c:v>
                </c:pt>
                <c:pt idx="875">
                  <c:v>-15.872999999999999</c:v>
                </c:pt>
                <c:pt idx="876">
                  <c:v>-15.834</c:v>
                </c:pt>
                <c:pt idx="877">
                  <c:v>-15.795</c:v>
                </c:pt>
                <c:pt idx="878">
                  <c:v>-15.756</c:v>
                </c:pt>
                <c:pt idx="879">
                  <c:v>-15.717000000000001</c:v>
                </c:pt>
                <c:pt idx="880">
                  <c:v>-15.678000000000001</c:v>
                </c:pt>
                <c:pt idx="881">
                  <c:v>-15.638999999999999</c:v>
                </c:pt>
                <c:pt idx="882">
                  <c:v>-15.601000000000001</c:v>
                </c:pt>
                <c:pt idx="883">
                  <c:v>-15.561999999999999</c:v>
                </c:pt>
                <c:pt idx="884">
                  <c:v>-15.523999999999999</c:v>
                </c:pt>
                <c:pt idx="885">
                  <c:v>-15.484999999999999</c:v>
                </c:pt>
                <c:pt idx="886">
                  <c:v>-15.446999999999999</c:v>
                </c:pt>
                <c:pt idx="887">
                  <c:v>-15.407999999999999</c:v>
                </c:pt>
                <c:pt idx="888">
                  <c:v>-15.37</c:v>
                </c:pt>
                <c:pt idx="889">
                  <c:v>-15.332000000000001</c:v>
                </c:pt>
                <c:pt idx="890">
                  <c:v>-15.294</c:v>
                </c:pt>
                <c:pt idx="891">
                  <c:v>-15.256</c:v>
                </c:pt>
                <c:pt idx="892">
                  <c:v>-15.218</c:v>
                </c:pt>
                <c:pt idx="893">
                  <c:v>-15.180999999999999</c:v>
                </c:pt>
                <c:pt idx="894">
                  <c:v>-15.143000000000001</c:v>
                </c:pt>
                <c:pt idx="895">
                  <c:v>-15.105</c:v>
                </c:pt>
                <c:pt idx="896">
                  <c:v>-15.068</c:v>
                </c:pt>
                <c:pt idx="897">
                  <c:v>-15.03</c:v>
                </c:pt>
                <c:pt idx="898">
                  <c:v>-14.993</c:v>
                </c:pt>
                <c:pt idx="899">
                  <c:v>-14.956</c:v>
                </c:pt>
                <c:pt idx="900">
                  <c:v>-14.917999999999999</c:v>
                </c:pt>
                <c:pt idx="901">
                  <c:v>-14.881</c:v>
                </c:pt>
                <c:pt idx="902">
                  <c:v>-14.843999999999999</c:v>
                </c:pt>
                <c:pt idx="903">
                  <c:v>-14.807</c:v>
                </c:pt>
                <c:pt idx="904">
                  <c:v>-14.77</c:v>
                </c:pt>
                <c:pt idx="905">
                  <c:v>-14.733000000000001</c:v>
                </c:pt>
                <c:pt idx="906">
                  <c:v>-14.696999999999999</c:v>
                </c:pt>
                <c:pt idx="907">
                  <c:v>-14.66</c:v>
                </c:pt>
                <c:pt idx="908">
                  <c:v>-14.622999999999999</c:v>
                </c:pt>
                <c:pt idx="909">
                  <c:v>-14.587</c:v>
                </c:pt>
                <c:pt idx="910">
                  <c:v>-14.55</c:v>
                </c:pt>
                <c:pt idx="911">
                  <c:v>-14.513999999999999</c:v>
                </c:pt>
                <c:pt idx="912">
                  <c:v>-14.478</c:v>
                </c:pt>
                <c:pt idx="913">
                  <c:v>-14.442</c:v>
                </c:pt>
                <c:pt idx="914">
                  <c:v>-14.404999999999999</c:v>
                </c:pt>
                <c:pt idx="915">
                  <c:v>-14.369</c:v>
                </c:pt>
                <c:pt idx="916">
                  <c:v>-14.333</c:v>
                </c:pt>
                <c:pt idx="917">
                  <c:v>-14.297000000000001</c:v>
                </c:pt>
                <c:pt idx="918">
                  <c:v>-14.262</c:v>
                </c:pt>
                <c:pt idx="919">
                  <c:v>-14.226000000000001</c:v>
                </c:pt>
                <c:pt idx="920">
                  <c:v>-14.19</c:v>
                </c:pt>
                <c:pt idx="921">
                  <c:v>-14.154999999999999</c:v>
                </c:pt>
                <c:pt idx="922">
                  <c:v>-14.119</c:v>
                </c:pt>
                <c:pt idx="923">
                  <c:v>-14.084</c:v>
                </c:pt>
                <c:pt idx="924">
                  <c:v>-14.048</c:v>
                </c:pt>
                <c:pt idx="925">
                  <c:v>-14.013</c:v>
                </c:pt>
                <c:pt idx="926">
                  <c:v>-13.978</c:v>
                </c:pt>
                <c:pt idx="927">
                  <c:v>-13.943</c:v>
                </c:pt>
                <c:pt idx="928">
                  <c:v>-13.907</c:v>
                </c:pt>
                <c:pt idx="929">
                  <c:v>-13.872</c:v>
                </c:pt>
                <c:pt idx="930">
                  <c:v>-13.837999999999999</c:v>
                </c:pt>
                <c:pt idx="931">
                  <c:v>-13.803000000000001</c:v>
                </c:pt>
                <c:pt idx="932">
                  <c:v>-13.768000000000001</c:v>
                </c:pt>
                <c:pt idx="933">
                  <c:v>-13.733000000000001</c:v>
                </c:pt>
                <c:pt idx="934">
                  <c:v>-13.699</c:v>
                </c:pt>
                <c:pt idx="935">
                  <c:v>-13.664</c:v>
                </c:pt>
                <c:pt idx="936">
                  <c:v>-13.629</c:v>
                </c:pt>
                <c:pt idx="937">
                  <c:v>-13.595000000000001</c:v>
                </c:pt>
                <c:pt idx="938">
                  <c:v>-13.561</c:v>
                </c:pt>
                <c:pt idx="939">
                  <c:v>-13.526</c:v>
                </c:pt>
                <c:pt idx="940">
                  <c:v>-13.492000000000001</c:v>
                </c:pt>
                <c:pt idx="941">
                  <c:v>-13.458</c:v>
                </c:pt>
                <c:pt idx="942">
                  <c:v>-13.423999999999999</c:v>
                </c:pt>
                <c:pt idx="943">
                  <c:v>-13.39</c:v>
                </c:pt>
                <c:pt idx="944">
                  <c:v>-13.356</c:v>
                </c:pt>
                <c:pt idx="945">
                  <c:v>-13.321999999999999</c:v>
                </c:pt>
                <c:pt idx="946">
                  <c:v>-13.288</c:v>
                </c:pt>
                <c:pt idx="947">
                  <c:v>-13.255000000000001</c:v>
                </c:pt>
                <c:pt idx="948">
                  <c:v>-13.221</c:v>
                </c:pt>
                <c:pt idx="949">
                  <c:v>-13.186999999999999</c:v>
                </c:pt>
                <c:pt idx="950">
                  <c:v>-13.154</c:v>
                </c:pt>
                <c:pt idx="951">
                  <c:v>-13.121</c:v>
                </c:pt>
                <c:pt idx="952">
                  <c:v>-13.087</c:v>
                </c:pt>
                <c:pt idx="953">
                  <c:v>-13.054</c:v>
                </c:pt>
                <c:pt idx="954">
                  <c:v>-13.021000000000001</c:v>
                </c:pt>
                <c:pt idx="955">
                  <c:v>-12.988</c:v>
                </c:pt>
                <c:pt idx="956">
                  <c:v>-12.954000000000001</c:v>
                </c:pt>
                <c:pt idx="957">
                  <c:v>-12.920999999999999</c:v>
                </c:pt>
                <c:pt idx="958">
                  <c:v>-12.888</c:v>
                </c:pt>
                <c:pt idx="959">
                  <c:v>-12.856</c:v>
                </c:pt>
                <c:pt idx="960">
                  <c:v>-12.823</c:v>
                </c:pt>
                <c:pt idx="961">
                  <c:v>-12.79</c:v>
                </c:pt>
                <c:pt idx="962">
                  <c:v>-12.757</c:v>
                </c:pt>
                <c:pt idx="963">
                  <c:v>-12.725</c:v>
                </c:pt>
                <c:pt idx="964">
                  <c:v>-12.692</c:v>
                </c:pt>
                <c:pt idx="965">
                  <c:v>-12.66</c:v>
                </c:pt>
                <c:pt idx="966">
                  <c:v>-12.627000000000001</c:v>
                </c:pt>
                <c:pt idx="967">
                  <c:v>-12.595000000000001</c:v>
                </c:pt>
                <c:pt idx="968">
                  <c:v>-12.563000000000001</c:v>
                </c:pt>
                <c:pt idx="969">
                  <c:v>-12.531000000000001</c:v>
                </c:pt>
                <c:pt idx="970">
                  <c:v>-12.497999999999999</c:v>
                </c:pt>
                <c:pt idx="971">
                  <c:v>-12.465999999999999</c:v>
                </c:pt>
                <c:pt idx="972">
                  <c:v>-12.433999999999999</c:v>
                </c:pt>
                <c:pt idx="973">
                  <c:v>-12.401999999999999</c:v>
                </c:pt>
                <c:pt idx="974">
                  <c:v>-12.371</c:v>
                </c:pt>
                <c:pt idx="975">
                  <c:v>-12.339</c:v>
                </c:pt>
                <c:pt idx="976">
                  <c:v>-12.307</c:v>
                </c:pt>
                <c:pt idx="977">
                  <c:v>-12.275</c:v>
                </c:pt>
                <c:pt idx="978">
                  <c:v>-12.244</c:v>
                </c:pt>
                <c:pt idx="979">
                  <c:v>-12.212</c:v>
                </c:pt>
                <c:pt idx="980">
                  <c:v>-12.180999999999999</c:v>
                </c:pt>
                <c:pt idx="981">
                  <c:v>-12.148999999999999</c:v>
                </c:pt>
                <c:pt idx="982">
                  <c:v>-12.118</c:v>
                </c:pt>
                <c:pt idx="983">
                  <c:v>-12.087</c:v>
                </c:pt>
                <c:pt idx="984">
                  <c:v>-12.055999999999999</c:v>
                </c:pt>
                <c:pt idx="985">
                  <c:v>-12.023999999999999</c:v>
                </c:pt>
                <c:pt idx="986">
                  <c:v>-11.993</c:v>
                </c:pt>
                <c:pt idx="987">
                  <c:v>-11.962</c:v>
                </c:pt>
                <c:pt idx="988">
                  <c:v>-11.930999999999999</c:v>
                </c:pt>
                <c:pt idx="989">
                  <c:v>-11.9</c:v>
                </c:pt>
                <c:pt idx="990">
                  <c:v>-11.87</c:v>
                </c:pt>
                <c:pt idx="991">
                  <c:v>-11.839</c:v>
                </c:pt>
                <c:pt idx="992">
                  <c:v>-11.808</c:v>
                </c:pt>
                <c:pt idx="993">
                  <c:v>-11.778</c:v>
                </c:pt>
                <c:pt idx="994">
                  <c:v>-11.747</c:v>
                </c:pt>
                <c:pt idx="995">
                  <c:v>-11.715999999999999</c:v>
                </c:pt>
                <c:pt idx="996">
                  <c:v>-11.686</c:v>
                </c:pt>
                <c:pt idx="997">
                  <c:v>-11.656000000000001</c:v>
                </c:pt>
                <c:pt idx="998">
                  <c:v>-11.625</c:v>
                </c:pt>
                <c:pt idx="999">
                  <c:v>-11.595000000000001</c:v>
                </c:pt>
                <c:pt idx="1000">
                  <c:v>-11.565</c:v>
                </c:pt>
                <c:pt idx="1001">
                  <c:v>-11.535</c:v>
                </c:pt>
                <c:pt idx="1002">
                  <c:v>-11.505000000000001</c:v>
                </c:pt>
                <c:pt idx="1003">
                  <c:v>-11.475</c:v>
                </c:pt>
                <c:pt idx="1004">
                  <c:v>-11.445</c:v>
                </c:pt>
                <c:pt idx="1005">
                  <c:v>-11.414999999999999</c:v>
                </c:pt>
                <c:pt idx="1006">
                  <c:v>-11.385</c:v>
                </c:pt>
                <c:pt idx="1007">
                  <c:v>-11.355</c:v>
                </c:pt>
                <c:pt idx="1008">
                  <c:v>-11.326000000000001</c:v>
                </c:pt>
                <c:pt idx="1009">
                  <c:v>-11.295999999999999</c:v>
                </c:pt>
                <c:pt idx="1010">
                  <c:v>-11.266</c:v>
                </c:pt>
                <c:pt idx="1011">
                  <c:v>-11.237</c:v>
                </c:pt>
                <c:pt idx="1012">
                  <c:v>-11.207000000000001</c:v>
                </c:pt>
                <c:pt idx="1013">
                  <c:v>-11.178000000000001</c:v>
                </c:pt>
                <c:pt idx="1014">
                  <c:v>-11.148999999999999</c:v>
                </c:pt>
                <c:pt idx="1015">
                  <c:v>-11.119</c:v>
                </c:pt>
                <c:pt idx="1016">
                  <c:v>-11.09</c:v>
                </c:pt>
                <c:pt idx="1017">
                  <c:v>-11.061</c:v>
                </c:pt>
                <c:pt idx="1018">
                  <c:v>-11.032</c:v>
                </c:pt>
                <c:pt idx="1019">
                  <c:v>-11.003</c:v>
                </c:pt>
                <c:pt idx="1020">
                  <c:v>-10.974</c:v>
                </c:pt>
                <c:pt idx="1021">
                  <c:v>-10.945</c:v>
                </c:pt>
                <c:pt idx="1022">
                  <c:v>-10.916</c:v>
                </c:pt>
                <c:pt idx="1023">
                  <c:v>-10.887</c:v>
                </c:pt>
                <c:pt idx="1024">
                  <c:v>-10.859</c:v>
                </c:pt>
                <c:pt idx="1025">
                  <c:v>-10.83</c:v>
                </c:pt>
                <c:pt idx="1026">
                  <c:v>-10.801</c:v>
                </c:pt>
                <c:pt idx="1027">
                  <c:v>-10.773</c:v>
                </c:pt>
                <c:pt idx="1028">
                  <c:v>-10.744</c:v>
                </c:pt>
                <c:pt idx="1029">
                  <c:v>-10.715999999999999</c:v>
                </c:pt>
                <c:pt idx="1030">
                  <c:v>-10.688000000000001</c:v>
                </c:pt>
                <c:pt idx="1031">
                  <c:v>-10.659000000000001</c:v>
                </c:pt>
                <c:pt idx="1032">
                  <c:v>-10.631</c:v>
                </c:pt>
                <c:pt idx="1033">
                  <c:v>-10.603</c:v>
                </c:pt>
                <c:pt idx="1034">
                  <c:v>-10.574999999999999</c:v>
                </c:pt>
                <c:pt idx="1035">
                  <c:v>-10.545999999999999</c:v>
                </c:pt>
                <c:pt idx="1036">
                  <c:v>-10.518000000000001</c:v>
                </c:pt>
                <c:pt idx="1037">
                  <c:v>-10.49</c:v>
                </c:pt>
                <c:pt idx="1038">
                  <c:v>-10.462999999999999</c:v>
                </c:pt>
                <c:pt idx="1039">
                  <c:v>-10.435</c:v>
                </c:pt>
                <c:pt idx="1040">
                  <c:v>-10.407</c:v>
                </c:pt>
                <c:pt idx="1041">
                  <c:v>-10.379</c:v>
                </c:pt>
                <c:pt idx="1042">
                  <c:v>-10.351000000000001</c:v>
                </c:pt>
                <c:pt idx="1043">
                  <c:v>-10.324</c:v>
                </c:pt>
                <c:pt idx="1044">
                  <c:v>-10.295999999999999</c:v>
                </c:pt>
                <c:pt idx="1045">
                  <c:v>-10.269</c:v>
                </c:pt>
                <c:pt idx="1046">
                  <c:v>-10.241</c:v>
                </c:pt>
                <c:pt idx="1047">
                  <c:v>-10.214</c:v>
                </c:pt>
                <c:pt idx="1048">
                  <c:v>-10.186999999999999</c:v>
                </c:pt>
                <c:pt idx="1049">
                  <c:v>-10.159000000000001</c:v>
                </c:pt>
                <c:pt idx="1050">
                  <c:v>-10.132</c:v>
                </c:pt>
                <c:pt idx="1051">
                  <c:v>-10.105</c:v>
                </c:pt>
                <c:pt idx="1052">
                  <c:v>-10.077999999999999</c:v>
                </c:pt>
                <c:pt idx="1053">
                  <c:v>-10.051</c:v>
                </c:pt>
                <c:pt idx="1054">
                  <c:v>-10.023999999999999</c:v>
                </c:pt>
                <c:pt idx="1055">
                  <c:v>-9.9969999999999999</c:v>
                </c:pt>
                <c:pt idx="1056">
                  <c:v>-9.9700000000000006</c:v>
                </c:pt>
                <c:pt idx="1057">
                  <c:v>-9.9429999999999996</c:v>
                </c:pt>
                <c:pt idx="1058">
                  <c:v>-9.9160000000000004</c:v>
                </c:pt>
                <c:pt idx="1059">
                  <c:v>-9.8889999999999993</c:v>
                </c:pt>
                <c:pt idx="1060">
                  <c:v>-9.8629999999999995</c:v>
                </c:pt>
                <c:pt idx="1061">
                  <c:v>-9.8360000000000003</c:v>
                </c:pt>
                <c:pt idx="1062">
                  <c:v>-9.8089999999999993</c:v>
                </c:pt>
                <c:pt idx="1063">
                  <c:v>-9.7829999999999995</c:v>
                </c:pt>
                <c:pt idx="1064">
                  <c:v>-9.7569999999999997</c:v>
                </c:pt>
                <c:pt idx="1065">
                  <c:v>-9.73</c:v>
                </c:pt>
                <c:pt idx="1066">
                  <c:v>-9.7040000000000006</c:v>
                </c:pt>
                <c:pt idx="1067">
                  <c:v>-9.6769999999999996</c:v>
                </c:pt>
                <c:pt idx="1068">
                  <c:v>-9.6509999999999998</c:v>
                </c:pt>
                <c:pt idx="1069">
                  <c:v>-9.625</c:v>
                </c:pt>
                <c:pt idx="1070">
                  <c:v>-9.5990000000000002</c:v>
                </c:pt>
                <c:pt idx="1071">
                  <c:v>-9.5730000000000004</c:v>
                </c:pt>
                <c:pt idx="1072">
                  <c:v>-9.5470000000000006</c:v>
                </c:pt>
                <c:pt idx="1073">
                  <c:v>-9.5210000000000008</c:v>
                </c:pt>
                <c:pt idx="1074">
                  <c:v>-9.4949999999999992</c:v>
                </c:pt>
                <c:pt idx="1075">
                  <c:v>-9.4689999999999994</c:v>
                </c:pt>
                <c:pt idx="1076">
                  <c:v>-9.4429999999999996</c:v>
                </c:pt>
                <c:pt idx="1077">
                  <c:v>-9.4169999999999998</c:v>
                </c:pt>
                <c:pt idx="1078">
                  <c:v>-9.3919999999999995</c:v>
                </c:pt>
                <c:pt idx="1079">
                  <c:v>-9.3659999999999997</c:v>
                </c:pt>
                <c:pt idx="1080">
                  <c:v>-9.34</c:v>
                </c:pt>
                <c:pt idx="1081">
                  <c:v>-9.3149999999999995</c:v>
                </c:pt>
                <c:pt idx="1082">
                  <c:v>-9.2889999999999997</c:v>
                </c:pt>
                <c:pt idx="1083">
                  <c:v>-9.2639999999999993</c:v>
                </c:pt>
                <c:pt idx="1084">
                  <c:v>-9.2379999999999995</c:v>
                </c:pt>
                <c:pt idx="1085">
                  <c:v>-9.2129999999999992</c:v>
                </c:pt>
                <c:pt idx="1086">
                  <c:v>-9.1880000000000006</c:v>
                </c:pt>
                <c:pt idx="1087">
                  <c:v>-9.1630000000000003</c:v>
                </c:pt>
                <c:pt idx="1088">
                  <c:v>-9.1370000000000005</c:v>
                </c:pt>
                <c:pt idx="1089">
                  <c:v>-9.1120000000000001</c:v>
                </c:pt>
                <c:pt idx="1090">
                  <c:v>-9.0869999999999997</c:v>
                </c:pt>
                <c:pt idx="1091">
                  <c:v>-9.0619999999999994</c:v>
                </c:pt>
                <c:pt idx="1092">
                  <c:v>-9.0370000000000008</c:v>
                </c:pt>
                <c:pt idx="1093">
                  <c:v>-9.0120000000000005</c:v>
                </c:pt>
                <c:pt idx="1094">
                  <c:v>-8.9870000000000001</c:v>
                </c:pt>
                <c:pt idx="1095">
                  <c:v>-8.9619999999999997</c:v>
                </c:pt>
                <c:pt idx="1096">
                  <c:v>-8.9380000000000006</c:v>
                </c:pt>
                <c:pt idx="1097">
                  <c:v>-8.9130000000000003</c:v>
                </c:pt>
                <c:pt idx="1098">
                  <c:v>-8.8879999999999999</c:v>
                </c:pt>
                <c:pt idx="1099">
                  <c:v>-8.8640000000000008</c:v>
                </c:pt>
                <c:pt idx="1100">
                  <c:v>-8.8390000000000004</c:v>
                </c:pt>
                <c:pt idx="1101">
                  <c:v>-8.8140000000000001</c:v>
                </c:pt>
                <c:pt idx="1102">
                  <c:v>-8.7899999999999991</c:v>
                </c:pt>
                <c:pt idx="1103">
                  <c:v>-8.766</c:v>
                </c:pt>
                <c:pt idx="1104">
                  <c:v>-8.7409999999999997</c:v>
                </c:pt>
                <c:pt idx="1105">
                  <c:v>-8.7170000000000005</c:v>
                </c:pt>
                <c:pt idx="1106">
                  <c:v>-8.6929999999999996</c:v>
                </c:pt>
                <c:pt idx="1107">
                  <c:v>-8.6679999999999993</c:v>
                </c:pt>
                <c:pt idx="1108">
                  <c:v>-8.6440000000000001</c:v>
                </c:pt>
                <c:pt idx="1109">
                  <c:v>-8.6199999999999992</c:v>
                </c:pt>
                <c:pt idx="1110">
                  <c:v>-8.5960000000000001</c:v>
                </c:pt>
                <c:pt idx="1111">
                  <c:v>-8.5719999999999992</c:v>
                </c:pt>
                <c:pt idx="1112">
                  <c:v>-8.548</c:v>
                </c:pt>
                <c:pt idx="1113">
                  <c:v>-8.5239999999999991</c:v>
                </c:pt>
                <c:pt idx="1114">
                  <c:v>-8.5</c:v>
                </c:pt>
                <c:pt idx="1115">
                  <c:v>-8.4760000000000009</c:v>
                </c:pt>
                <c:pt idx="1116">
                  <c:v>-8.452</c:v>
                </c:pt>
                <c:pt idx="1117">
                  <c:v>-8.4290000000000003</c:v>
                </c:pt>
                <c:pt idx="1118">
                  <c:v>-8.4049999999999994</c:v>
                </c:pt>
                <c:pt idx="1119">
                  <c:v>-8.3810000000000002</c:v>
                </c:pt>
                <c:pt idx="1120">
                  <c:v>-8.3580000000000005</c:v>
                </c:pt>
                <c:pt idx="1121">
                  <c:v>-8.3339999999999996</c:v>
                </c:pt>
                <c:pt idx="1122">
                  <c:v>-8.3109999999999999</c:v>
                </c:pt>
                <c:pt idx="1123">
                  <c:v>-8.2870000000000008</c:v>
                </c:pt>
                <c:pt idx="1124">
                  <c:v>-8.2639999999999993</c:v>
                </c:pt>
                <c:pt idx="1125">
                  <c:v>-8.2409999999999997</c:v>
                </c:pt>
                <c:pt idx="1126">
                  <c:v>-8.2170000000000005</c:v>
                </c:pt>
                <c:pt idx="1127">
                  <c:v>-8.1940000000000008</c:v>
                </c:pt>
                <c:pt idx="1128">
                  <c:v>-8.1709999999999994</c:v>
                </c:pt>
                <c:pt idx="1129">
                  <c:v>-8.1479999999999997</c:v>
                </c:pt>
                <c:pt idx="1130">
                  <c:v>-8.1240000000000006</c:v>
                </c:pt>
                <c:pt idx="1131">
                  <c:v>-8.1010000000000009</c:v>
                </c:pt>
                <c:pt idx="1132">
                  <c:v>-8.0779999999999994</c:v>
                </c:pt>
                <c:pt idx="1133">
                  <c:v>-8.0549999999999997</c:v>
                </c:pt>
                <c:pt idx="1134">
                  <c:v>-8.032</c:v>
                </c:pt>
                <c:pt idx="1135">
                  <c:v>-8.01</c:v>
                </c:pt>
                <c:pt idx="1136">
                  <c:v>-7.9870000000000001</c:v>
                </c:pt>
                <c:pt idx="1137">
                  <c:v>-7.9640000000000004</c:v>
                </c:pt>
                <c:pt idx="1138">
                  <c:v>-7.9409999999999998</c:v>
                </c:pt>
                <c:pt idx="1139">
                  <c:v>-7.9189999999999996</c:v>
                </c:pt>
                <c:pt idx="1140">
                  <c:v>-7.8959999999999999</c:v>
                </c:pt>
                <c:pt idx="1141">
                  <c:v>-7.8730000000000002</c:v>
                </c:pt>
                <c:pt idx="1142">
                  <c:v>-7.851</c:v>
                </c:pt>
                <c:pt idx="1143">
                  <c:v>-7.8280000000000003</c:v>
                </c:pt>
                <c:pt idx="1144">
                  <c:v>-7.806</c:v>
                </c:pt>
                <c:pt idx="1145">
                  <c:v>-7.7830000000000004</c:v>
                </c:pt>
                <c:pt idx="1146">
                  <c:v>-7.7610000000000001</c:v>
                </c:pt>
                <c:pt idx="1147">
                  <c:v>-7.7389999999999999</c:v>
                </c:pt>
                <c:pt idx="1148">
                  <c:v>-7.7160000000000002</c:v>
                </c:pt>
                <c:pt idx="1149">
                  <c:v>-7.694</c:v>
                </c:pt>
                <c:pt idx="1150">
                  <c:v>-7.6719999999999997</c:v>
                </c:pt>
                <c:pt idx="1151">
                  <c:v>-7.65</c:v>
                </c:pt>
                <c:pt idx="1152">
                  <c:v>-7.6280000000000001</c:v>
                </c:pt>
                <c:pt idx="1153">
                  <c:v>-7.6059999999999999</c:v>
                </c:pt>
                <c:pt idx="1154">
                  <c:v>-7.5839999999999996</c:v>
                </c:pt>
                <c:pt idx="1155">
                  <c:v>-7.5620000000000003</c:v>
                </c:pt>
                <c:pt idx="1156">
                  <c:v>-7.54</c:v>
                </c:pt>
                <c:pt idx="1157">
                  <c:v>-7.5179999999999998</c:v>
                </c:pt>
                <c:pt idx="1158">
                  <c:v>-7.4960000000000004</c:v>
                </c:pt>
                <c:pt idx="1159">
                  <c:v>-7.4740000000000002</c:v>
                </c:pt>
                <c:pt idx="1160">
                  <c:v>-7.4530000000000003</c:v>
                </c:pt>
                <c:pt idx="1161">
                  <c:v>-7.431</c:v>
                </c:pt>
                <c:pt idx="1162">
                  <c:v>-7.4089999999999998</c:v>
                </c:pt>
                <c:pt idx="1163">
                  <c:v>-7.3879999999999999</c:v>
                </c:pt>
                <c:pt idx="1164">
                  <c:v>-7.3659999999999997</c:v>
                </c:pt>
                <c:pt idx="1165">
                  <c:v>-7.3449999999999998</c:v>
                </c:pt>
                <c:pt idx="1166">
                  <c:v>-7.3230000000000004</c:v>
                </c:pt>
                <c:pt idx="1167">
                  <c:v>-7.3019999999999996</c:v>
                </c:pt>
                <c:pt idx="1168">
                  <c:v>-7.28</c:v>
                </c:pt>
                <c:pt idx="1169">
                  <c:v>-7.2590000000000003</c:v>
                </c:pt>
                <c:pt idx="1170">
                  <c:v>-7.2380000000000004</c:v>
                </c:pt>
                <c:pt idx="1171">
                  <c:v>-7.2160000000000002</c:v>
                </c:pt>
                <c:pt idx="1172">
                  <c:v>-7.1950000000000003</c:v>
                </c:pt>
                <c:pt idx="1173">
                  <c:v>-7.1740000000000004</c:v>
                </c:pt>
                <c:pt idx="1174">
                  <c:v>-7.1529999999999996</c:v>
                </c:pt>
                <c:pt idx="1175">
                  <c:v>-7.1319999999999997</c:v>
                </c:pt>
                <c:pt idx="1176">
                  <c:v>-7.1109999999999998</c:v>
                </c:pt>
                <c:pt idx="1177">
                  <c:v>-7.09</c:v>
                </c:pt>
                <c:pt idx="1178">
                  <c:v>-7.069</c:v>
                </c:pt>
                <c:pt idx="1179">
                  <c:v>-7.048</c:v>
                </c:pt>
                <c:pt idx="1180">
                  <c:v>-7.0270000000000001</c:v>
                </c:pt>
                <c:pt idx="1181">
                  <c:v>-7.0060000000000002</c:v>
                </c:pt>
                <c:pt idx="1182">
                  <c:v>-6.9859999999999998</c:v>
                </c:pt>
                <c:pt idx="1183">
                  <c:v>-6.9649999999999999</c:v>
                </c:pt>
                <c:pt idx="1184">
                  <c:v>-6.944</c:v>
                </c:pt>
                <c:pt idx="1185">
                  <c:v>-6.923</c:v>
                </c:pt>
                <c:pt idx="1186">
                  <c:v>-6.9029999999999996</c:v>
                </c:pt>
                <c:pt idx="1187">
                  <c:v>-6.8819999999999997</c:v>
                </c:pt>
                <c:pt idx="1188">
                  <c:v>-6.8620000000000001</c:v>
                </c:pt>
                <c:pt idx="1189">
                  <c:v>-6.8410000000000002</c:v>
                </c:pt>
                <c:pt idx="1190">
                  <c:v>-6.8209999999999997</c:v>
                </c:pt>
                <c:pt idx="1191">
                  <c:v>-6.8</c:v>
                </c:pt>
                <c:pt idx="1192">
                  <c:v>-6.78</c:v>
                </c:pt>
                <c:pt idx="1193">
                  <c:v>-6.76</c:v>
                </c:pt>
                <c:pt idx="1194">
                  <c:v>-6.74</c:v>
                </c:pt>
                <c:pt idx="1195">
                  <c:v>-6.7190000000000003</c:v>
                </c:pt>
                <c:pt idx="1196">
                  <c:v>-6.6989999999999998</c:v>
                </c:pt>
                <c:pt idx="1197">
                  <c:v>-6.6790000000000003</c:v>
                </c:pt>
                <c:pt idx="1198">
                  <c:v>-6.6589999999999998</c:v>
                </c:pt>
                <c:pt idx="1199">
                  <c:v>-6.6390000000000002</c:v>
                </c:pt>
                <c:pt idx="1200">
                  <c:v>-6.6189999999999998</c:v>
                </c:pt>
                <c:pt idx="1201">
                  <c:v>-6.5990000000000002</c:v>
                </c:pt>
                <c:pt idx="1202">
                  <c:v>-6.5789999999999997</c:v>
                </c:pt>
                <c:pt idx="1203">
                  <c:v>-6.5590000000000002</c:v>
                </c:pt>
                <c:pt idx="1204">
                  <c:v>-6.5389999999999997</c:v>
                </c:pt>
                <c:pt idx="1205">
                  <c:v>-6.5190000000000001</c:v>
                </c:pt>
                <c:pt idx="1206">
                  <c:v>-6.5</c:v>
                </c:pt>
                <c:pt idx="1207">
                  <c:v>-6.48</c:v>
                </c:pt>
                <c:pt idx="1208">
                  <c:v>-6.46</c:v>
                </c:pt>
                <c:pt idx="1209">
                  <c:v>-6.4409999999999998</c:v>
                </c:pt>
                <c:pt idx="1210">
                  <c:v>-6.4210000000000003</c:v>
                </c:pt>
                <c:pt idx="1211">
                  <c:v>-6.4009999999999998</c:v>
                </c:pt>
                <c:pt idx="1212">
                  <c:v>-6.3819999999999997</c:v>
                </c:pt>
                <c:pt idx="1213">
                  <c:v>-6.3620000000000001</c:v>
                </c:pt>
                <c:pt idx="1214">
                  <c:v>-6.343</c:v>
                </c:pt>
                <c:pt idx="1215">
                  <c:v>-6.3239999999999998</c:v>
                </c:pt>
                <c:pt idx="1216">
                  <c:v>-6.3040000000000003</c:v>
                </c:pt>
                <c:pt idx="1217">
                  <c:v>-6.2850000000000001</c:v>
                </c:pt>
                <c:pt idx="1218">
                  <c:v>-6.266</c:v>
                </c:pt>
                <c:pt idx="1219">
                  <c:v>-6.2460000000000004</c:v>
                </c:pt>
                <c:pt idx="1220">
                  <c:v>-6.2270000000000003</c:v>
                </c:pt>
                <c:pt idx="1221">
                  <c:v>-6.2080000000000002</c:v>
                </c:pt>
                <c:pt idx="1222">
                  <c:v>-6.1890000000000001</c:v>
                </c:pt>
                <c:pt idx="1223">
                  <c:v>-6.17</c:v>
                </c:pt>
                <c:pt idx="1224">
                  <c:v>-6.1509999999999998</c:v>
                </c:pt>
                <c:pt idx="1225">
                  <c:v>-6.1319999999999997</c:v>
                </c:pt>
                <c:pt idx="1226">
                  <c:v>-6.1130000000000004</c:v>
                </c:pt>
                <c:pt idx="1227">
                  <c:v>-6.0940000000000003</c:v>
                </c:pt>
                <c:pt idx="1228">
                  <c:v>-6.0750000000000002</c:v>
                </c:pt>
                <c:pt idx="1229">
                  <c:v>-6.056</c:v>
                </c:pt>
                <c:pt idx="1230">
                  <c:v>-6.0369999999999999</c:v>
                </c:pt>
                <c:pt idx="1231">
                  <c:v>-6.0190000000000001</c:v>
                </c:pt>
                <c:pt idx="1232">
                  <c:v>-6</c:v>
                </c:pt>
                <c:pt idx="1233">
                  <c:v>-5.9809999999999999</c:v>
                </c:pt>
                <c:pt idx="1234">
                  <c:v>-5.9619999999999997</c:v>
                </c:pt>
                <c:pt idx="1235">
                  <c:v>-5.944</c:v>
                </c:pt>
                <c:pt idx="1236">
                  <c:v>-5.9249999999999998</c:v>
                </c:pt>
                <c:pt idx="1237">
                  <c:v>-5.907</c:v>
                </c:pt>
                <c:pt idx="1238">
                  <c:v>-5.8879999999999999</c:v>
                </c:pt>
                <c:pt idx="1239">
                  <c:v>-5.87</c:v>
                </c:pt>
                <c:pt idx="1240">
                  <c:v>-5.851</c:v>
                </c:pt>
                <c:pt idx="1241">
                  <c:v>-5.8330000000000002</c:v>
                </c:pt>
                <c:pt idx="1242">
                  <c:v>-5.8150000000000004</c:v>
                </c:pt>
                <c:pt idx="1243">
                  <c:v>-5.7960000000000003</c:v>
                </c:pt>
                <c:pt idx="1244">
                  <c:v>-5.7779999999999996</c:v>
                </c:pt>
                <c:pt idx="1245">
                  <c:v>-5.76</c:v>
                </c:pt>
                <c:pt idx="1246">
                  <c:v>-5.742</c:v>
                </c:pt>
                <c:pt idx="1247">
                  <c:v>-5.7240000000000002</c:v>
                </c:pt>
                <c:pt idx="1248">
                  <c:v>-5.7050000000000001</c:v>
                </c:pt>
                <c:pt idx="1249">
                  <c:v>-5.6870000000000003</c:v>
                </c:pt>
                <c:pt idx="1250">
                  <c:v>-5.6689999999999996</c:v>
                </c:pt>
                <c:pt idx="1251">
                  <c:v>-5.6509999999999998</c:v>
                </c:pt>
                <c:pt idx="1252">
                  <c:v>-5.633</c:v>
                </c:pt>
                <c:pt idx="1253">
                  <c:v>-5.6150000000000002</c:v>
                </c:pt>
                <c:pt idx="1254">
                  <c:v>-5.5979999999999999</c:v>
                </c:pt>
                <c:pt idx="1255">
                  <c:v>-5.58</c:v>
                </c:pt>
                <c:pt idx="1256">
                  <c:v>-5.5620000000000003</c:v>
                </c:pt>
                <c:pt idx="1257">
                  <c:v>-5.5439999999999996</c:v>
                </c:pt>
                <c:pt idx="1258">
                  <c:v>-5.5259999999999998</c:v>
                </c:pt>
                <c:pt idx="1259">
                  <c:v>-5.5090000000000003</c:v>
                </c:pt>
                <c:pt idx="1260">
                  <c:v>-5.4909999999999997</c:v>
                </c:pt>
                <c:pt idx="1261">
                  <c:v>-5.4729999999999999</c:v>
                </c:pt>
                <c:pt idx="1262">
                  <c:v>-5.4560000000000004</c:v>
                </c:pt>
                <c:pt idx="1263">
                  <c:v>-5.4379999999999997</c:v>
                </c:pt>
                <c:pt idx="1264">
                  <c:v>-5.4210000000000003</c:v>
                </c:pt>
                <c:pt idx="1265">
                  <c:v>-5.4029999999999996</c:v>
                </c:pt>
                <c:pt idx="1266">
                  <c:v>-5.3860000000000001</c:v>
                </c:pt>
                <c:pt idx="1267">
                  <c:v>-5.3680000000000003</c:v>
                </c:pt>
                <c:pt idx="1268">
                  <c:v>-5.351</c:v>
                </c:pt>
                <c:pt idx="1269">
                  <c:v>-5.3339999999999996</c:v>
                </c:pt>
                <c:pt idx="1270">
                  <c:v>-5.3159999999999998</c:v>
                </c:pt>
                <c:pt idx="1271">
                  <c:v>-5.2990000000000004</c:v>
                </c:pt>
                <c:pt idx="1272">
                  <c:v>-5.282</c:v>
                </c:pt>
                <c:pt idx="1273">
                  <c:v>-5.2649999999999997</c:v>
                </c:pt>
                <c:pt idx="1274">
                  <c:v>-5.2480000000000002</c:v>
                </c:pt>
                <c:pt idx="1275">
                  <c:v>-5.2309999999999999</c:v>
                </c:pt>
                <c:pt idx="1276">
                  <c:v>-5.2130000000000001</c:v>
                </c:pt>
                <c:pt idx="1277">
                  <c:v>-5.1959999999999997</c:v>
                </c:pt>
                <c:pt idx="1278">
                  <c:v>-5.1790000000000003</c:v>
                </c:pt>
                <c:pt idx="1279">
                  <c:v>-5.1619999999999999</c:v>
                </c:pt>
                <c:pt idx="1280">
                  <c:v>-5.1459999999999999</c:v>
                </c:pt>
                <c:pt idx="1281">
                  <c:v>-5.1289999999999996</c:v>
                </c:pt>
                <c:pt idx="1282">
                  <c:v>-5.1120000000000001</c:v>
                </c:pt>
                <c:pt idx="1283">
                  <c:v>-5.0949999999999998</c:v>
                </c:pt>
                <c:pt idx="1284">
                  <c:v>-5.0780000000000003</c:v>
                </c:pt>
                <c:pt idx="1285">
                  <c:v>-5.0609999999999999</c:v>
                </c:pt>
                <c:pt idx="1286">
                  <c:v>-5.0449999999999999</c:v>
                </c:pt>
                <c:pt idx="1287">
                  <c:v>-5.0279999999999996</c:v>
                </c:pt>
                <c:pt idx="1288">
                  <c:v>-5.0110000000000001</c:v>
                </c:pt>
                <c:pt idx="1289">
                  <c:v>-4.9950000000000001</c:v>
                </c:pt>
                <c:pt idx="1290">
                  <c:v>-4.9779999999999998</c:v>
                </c:pt>
                <c:pt idx="1291">
                  <c:v>-4.9619999999999997</c:v>
                </c:pt>
                <c:pt idx="1292">
                  <c:v>-4.9450000000000003</c:v>
                </c:pt>
                <c:pt idx="1293">
                  <c:v>-4.9290000000000003</c:v>
                </c:pt>
                <c:pt idx="1294">
                  <c:v>-4.9119999999999999</c:v>
                </c:pt>
                <c:pt idx="1295">
                  <c:v>-4.8959999999999999</c:v>
                </c:pt>
                <c:pt idx="1296">
                  <c:v>-4.88</c:v>
                </c:pt>
                <c:pt idx="1297">
                  <c:v>-4.8630000000000004</c:v>
                </c:pt>
                <c:pt idx="1298">
                  <c:v>-4.8470000000000004</c:v>
                </c:pt>
                <c:pt idx="1299">
                  <c:v>-4.8310000000000004</c:v>
                </c:pt>
                <c:pt idx="1300">
                  <c:v>-4.8140000000000001</c:v>
                </c:pt>
                <c:pt idx="1301">
                  <c:v>-4.798</c:v>
                </c:pt>
                <c:pt idx="1302">
                  <c:v>-4.782</c:v>
                </c:pt>
                <c:pt idx="1303">
                  <c:v>-4.766</c:v>
                </c:pt>
                <c:pt idx="1304">
                  <c:v>-4.75</c:v>
                </c:pt>
                <c:pt idx="1305">
                  <c:v>-4.734</c:v>
                </c:pt>
                <c:pt idx="1306">
                  <c:v>-4.718</c:v>
                </c:pt>
                <c:pt idx="1307">
                  <c:v>-4.702</c:v>
                </c:pt>
                <c:pt idx="1308">
                  <c:v>-4.6859999999999999</c:v>
                </c:pt>
                <c:pt idx="1309">
                  <c:v>-4.67</c:v>
                </c:pt>
                <c:pt idx="1310">
                  <c:v>-4.6539999999999999</c:v>
                </c:pt>
                <c:pt idx="1311">
                  <c:v>-4.6379999999999999</c:v>
                </c:pt>
                <c:pt idx="1312">
                  <c:v>-4.6230000000000002</c:v>
                </c:pt>
                <c:pt idx="1313">
                  <c:v>-4.6070000000000002</c:v>
                </c:pt>
                <c:pt idx="1314">
                  <c:v>-4.5910000000000002</c:v>
                </c:pt>
                <c:pt idx="1315">
                  <c:v>-4.5750000000000002</c:v>
                </c:pt>
                <c:pt idx="1316">
                  <c:v>-4.5599999999999996</c:v>
                </c:pt>
                <c:pt idx="1317">
                  <c:v>-4.5439999999999996</c:v>
                </c:pt>
                <c:pt idx="1318">
                  <c:v>-4.5279999999999996</c:v>
                </c:pt>
                <c:pt idx="1319">
                  <c:v>-4.5129999999999999</c:v>
                </c:pt>
                <c:pt idx="1320">
                  <c:v>-4.4969999999999999</c:v>
                </c:pt>
                <c:pt idx="1321">
                  <c:v>-4.4820000000000002</c:v>
                </c:pt>
                <c:pt idx="1322">
                  <c:v>-4.4660000000000002</c:v>
                </c:pt>
                <c:pt idx="1323">
                  <c:v>-4.4509999999999996</c:v>
                </c:pt>
                <c:pt idx="1324">
                  <c:v>-4.4349999999999996</c:v>
                </c:pt>
                <c:pt idx="1325">
                  <c:v>-4.42</c:v>
                </c:pt>
                <c:pt idx="1326">
                  <c:v>-4.4050000000000002</c:v>
                </c:pt>
                <c:pt idx="1327">
                  <c:v>-4.3890000000000002</c:v>
                </c:pt>
                <c:pt idx="1328">
                  <c:v>-4.3739999999999997</c:v>
                </c:pt>
                <c:pt idx="1329">
                  <c:v>-4.359</c:v>
                </c:pt>
                <c:pt idx="1330">
                  <c:v>-4.3440000000000003</c:v>
                </c:pt>
                <c:pt idx="1331">
                  <c:v>-4.3289999999999997</c:v>
                </c:pt>
                <c:pt idx="1332">
                  <c:v>-4.3129999999999997</c:v>
                </c:pt>
                <c:pt idx="1333">
                  <c:v>-4.298</c:v>
                </c:pt>
                <c:pt idx="1334">
                  <c:v>-4.2830000000000004</c:v>
                </c:pt>
                <c:pt idx="1335">
                  <c:v>-4.2679999999999998</c:v>
                </c:pt>
                <c:pt idx="1336">
                  <c:v>-4.2530000000000001</c:v>
                </c:pt>
                <c:pt idx="1337">
                  <c:v>-4.2380000000000004</c:v>
                </c:pt>
                <c:pt idx="1338">
                  <c:v>-4.2229999999999999</c:v>
                </c:pt>
                <c:pt idx="1339">
                  <c:v>-4.2080000000000002</c:v>
                </c:pt>
                <c:pt idx="1340">
                  <c:v>-4.194</c:v>
                </c:pt>
                <c:pt idx="1341">
                  <c:v>-4.1790000000000003</c:v>
                </c:pt>
                <c:pt idx="1342">
                  <c:v>-4.1639999999999997</c:v>
                </c:pt>
                <c:pt idx="1343">
                  <c:v>-4.149</c:v>
                </c:pt>
                <c:pt idx="1344">
                  <c:v>-4.1340000000000003</c:v>
                </c:pt>
                <c:pt idx="1345">
                  <c:v>-4.12</c:v>
                </c:pt>
                <c:pt idx="1346">
                  <c:v>-4.1050000000000004</c:v>
                </c:pt>
                <c:pt idx="1347">
                  <c:v>-4.09</c:v>
                </c:pt>
                <c:pt idx="1348">
                  <c:v>-4.0759999999999996</c:v>
                </c:pt>
                <c:pt idx="1349">
                  <c:v>-4.0609999999999999</c:v>
                </c:pt>
                <c:pt idx="1350">
                  <c:v>-4.0469999999999997</c:v>
                </c:pt>
                <c:pt idx="1351">
                  <c:v>-4.032</c:v>
                </c:pt>
                <c:pt idx="1352">
                  <c:v>-4.0179999999999998</c:v>
                </c:pt>
                <c:pt idx="1353">
                  <c:v>-4.0030000000000001</c:v>
                </c:pt>
                <c:pt idx="1354">
                  <c:v>-3.9889999999999999</c:v>
                </c:pt>
                <c:pt idx="1355">
                  <c:v>-3.9740000000000002</c:v>
                </c:pt>
                <c:pt idx="1356">
                  <c:v>-3.96</c:v>
                </c:pt>
                <c:pt idx="1357">
                  <c:v>-3.9460000000000002</c:v>
                </c:pt>
                <c:pt idx="1358">
                  <c:v>-3.931</c:v>
                </c:pt>
                <c:pt idx="1359">
                  <c:v>-3.9169999999999998</c:v>
                </c:pt>
                <c:pt idx="1360">
                  <c:v>-3.903</c:v>
                </c:pt>
                <c:pt idx="1361">
                  <c:v>-3.8889999999999998</c:v>
                </c:pt>
                <c:pt idx="1362">
                  <c:v>-3.875</c:v>
                </c:pt>
                <c:pt idx="1363">
                  <c:v>-3.86</c:v>
                </c:pt>
                <c:pt idx="1364">
                  <c:v>-3.8460000000000001</c:v>
                </c:pt>
                <c:pt idx="1365">
                  <c:v>-3.8319999999999999</c:v>
                </c:pt>
                <c:pt idx="1366">
                  <c:v>-3.8180000000000001</c:v>
                </c:pt>
                <c:pt idx="1367">
                  <c:v>-3.8039999999999998</c:v>
                </c:pt>
                <c:pt idx="1368">
                  <c:v>-3.79</c:v>
                </c:pt>
                <c:pt idx="1369">
                  <c:v>-3.7759999999999998</c:v>
                </c:pt>
                <c:pt idx="1370">
                  <c:v>-3.762</c:v>
                </c:pt>
                <c:pt idx="1371">
                  <c:v>-3.7490000000000001</c:v>
                </c:pt>
                <c:pt idx="1372">
                  <c:v>-3.7349999999999999</c:v>
                </c:pt>
                <c:pt idx="1373">
                  <c:v>-3.7210000000000001</c:v>
                </c:pt>
                <c:pt idx="1374">
                  <c:v>-3.7069999999999999</c:v>
                </c:pt>
                <c:pt idx="1375">
                  <c:v>-3.6930000000000001</c:v>
                </c:pt>
                <c:pt idx="1376">
                  <c:v>-3.68</c:v>
                </c:pt>
                <c:pt idx="1377">
                  <c:v>-3.6659999999999999</c:v>
                </c:pt>
                <c:pt idx="1378">
                  <c:v>-3.6520000000000001</c:v>
                </c:pt>
                <c:pt idx="1379">
                  <c:v>-3.6389999999999998</c:v>
                </c:pt>
                <c:pt idx="1380">
                  <c:v>-3.625</c:v>
                </c:pt>
                <c:pt idx="1381">
                  <c:v>-3.6110000000000002</c:v>
                </c:pt>
                <c:pt idx="1382">
                  <c:v>-3.5979999999999999</c:v>
                </c:pt>
                <c:pt idx="1383">
                  <c:v>-3.5840000000000001</c:v>
                </c:pt>
                <c:pt idx="1384">
                  <c:v>-3.5710000000000002</c:v>
                </c:pt>
                <c:pt idx="1385">
                  <c:v>-3.5569999999999999</c:v>
                </c:pt>
                <c:pt idx="1386">
                  <c:v>-3.544</c:v>
                </c:pt>
                <c:pt idx="1387">
                  <c:v>-3.5310000000000001</c:v>
                </c:pt>
                <c:pt idx="1388">
                  <c:v>-3.5169999999999999</c:v>
                </c:pt>
                <c:pt idx="1389">
                  <c:v>-3.504</c:v>
                </c:pt>
                <c:pt idx="1390">
                  <c:v>-3.4910000000000001</c:v>
                </c:pt>
                <c:pt idx="1391">
                  <c:v>-3.4769999999999999</c:v>
                </c:pt>
                <c:pt idx="1392">
                  <c:v>-3.464</c:v>
                </c:pt>
                <c:pt idx="1393">
                  <c:v>-3.4510000000000001</c:v>
                </c:pt>
                <c:pt idx="1394">
                  <c:v>-3.4380000000000002</c:v>
                </c:pt>
                <c:pt idx="1395">
                  <c:v>-3.4249999999999998</c:v>
                </c:pt>
                <c:pt idx="1396">
                  <c:v>-3.411</c:v>
                </c:pt>
                <c:pt idx="1397">
                  <c:v>-3.3980000000000001</c:v>
                </c:pt>
                <c:pt idx="1398">
                  <c:v>-3.3849999999999998</c:v>
                </c:pt>
                <c:pt idx="1399">
                  <c:v>-3.3719999999999999</c:v>
                </c:pt>
                <c:pt idx="1400">
                  <c:v>-3.359</c:v>
                </c:pt>
                <c:pt idx="1401">
                  <c:v>-3.3460000000000001</c:v>
                </c:pt>
                <c:pt idx="1402">
                  <c:v>-3.3330000000000002</c:v>
                </c:pt>
                <c:pt idx="1403">
                  <c:v>-3.32</c:v>
                </c:pt>
                <c:pt idx="1404">
                  <c:v>-3.3079999999999998</c:v>
                </c:pt>
                <c:pt idx="1405">
                  <c:v>-3.2949999999999999</c:v>
                </c:pt>
                <c:pt idx="1406">
                  <c:v>-3.282</c:v>
                </c:pt>
                <c:pt idx="1407">
                  <c:v>-3.2690000000000001</c:v>
                </c:pt>
                <c:pt idx="1408">
                  <c:v>-3.2559999999999998</c:v>
                </c:pt>
                <c:pt idx="1409">
                  <c:v>-3.2440000000000002</c:v>
                </c:pt>
                <c:pt idx="1410">
                  <c:v>-3.2309999999999999</c:v>
                </c:pt>
                <c:pt idx="1411">
                  <c:v>-3.218</c:v>
                </c:pt>
                <c:pt idx="1412">
                  <c:v>-3.206</c:v>
                </c:pt>
                <c:pt idx="1413">
                  <c:v>-3.1930000000000001</c:v>
                </c:pt>
                <c:pt idx="1414">
                  <c:v>-3.18</c:v>
                </c:pt>
                <c:pt idx="1415">
                  <c:v>-3.1680000000000001</c:v>
                </c:pt>
                <c:pt idx="1416">
                  <c:v>-3.1549999999999998</c:v>
                </c:pt>
                <c:pt idx="1417">
                  <c:v>-3.1429999999999998</c:v>
                </c:pt>
                <c:pt idx="1418">
                  <c:v>-3.13</c:v>
                </c:pt>
                <c:pt idx="1419">
                  <c:v>-3.1179999999999999</c:v>
                </c:pt>
                <c:pt idx="1420">
                  <c:v>-3.1059999999999999</c:v>
                </c:pt>
                <c:pt idx="1421">
                  <c:v>-3.093</c:v>
                </c:pt>
                <c:pt idx="1422">
                  <c:v>-3.081</c:v>
                </c:pt>
                <c:pt idx="1423">
                  <c:v>-3.0680000000000001</c:v>
                </c:pt>
                <c:pt idx="1424">
                  <c:v>-3.056</c:v>
                </c:pt>
                <c:pt idx="1425">
                  <c:v>-3.044</c:v>
                </c:pt>
                <c:pt idx="1426">
                  <c:v>-3.032</c:v>
                </c:pt>
                <c:pt idx="1427">
                  <c:v>-3.0190000000000001</c:v>
                </c:pt>
                <c:pt idx="1428">
                  <c:v>-3.0070000000000001</c:v>
                </c:pt>
                <c:pt idx="1429">
                  <c:v>-2.9950000000000001</c:v>
                </c:pt>
                <c:pt idx="1430">
                  <c:v>-2.9830000000000001</c:v>
                </c:pt>
                <c:pt idx="1431">
                  <c:v>-2.9710000000000001</c:v>
                </c:pt>
                <c:pt idx="1432">
                  <c:v>-2.9590000000000001</c:v>
                </c:pt>
                <c:pt idx="1433">
                  <c:v>-2.9470000000000001</c:v>
                </c:pt>
                <c:pt idx="1434">
                  <c:v>-2.9350000000000001</c:v>
                </c:pt>
                <c:pt idx="1435">
                  <c:v>-2.923</c:v>
                </c:pt>
                <c:pt idx="1436">
                  <c:v>-2.911</c:v>
                </c:pt>
                <c:pt idx="1437">
                  <c:v>-2.899</c:v>
                </c:pt>
                <c:pt idx="1438">
                  <c:v>-2.887</c:v>
                </c:pt>
                <c:pt idx="1439">
                  <c:v>-2.875</c:v>
                </c:pt>
                <c:pt idx="1440">
                  <c:v>-2.863</c:v>
                </c:pt>
                <c:pt idx="1441">
                  <c:v>-2.8519999999999999</c:v>
                </c:pt>
                <c:pt idx="1442">
                  <c:v>-2.84</c:v>
                </c:pt>
                <c:pt idx="1443">
                  <c:v>-2.8279999999999998</c:v>
                </c:pt>
                <c:pt idx="1444">
                  <c:v>-2.8159999999999998</c:v>
                </c:pt>
                <c:pt idx="1445">
                  <c:v>-2.8050000000000002</c:v>
                </c:pt>
                <c:pt idx="1446">
                  <c:v>-2.7930000000000001</c:v>
                </c:pt>
                <c:pt idx="1447">
                  <c:v>-2.7810000000000001</c:v>
                </c:pt>
                <c:pt idx="1448">
                  <c:v>-2.77</c:v>
                </c:pt>
                <c:pt idx="1449">
                  <c:v>-2.758</c:v>
                </c:pt>
                <c:pt idx="1450">
                  <c:v>-2.7469999999999999</c:v>
                </c:pt>
                <c:pt idx="1451">
                  <c:v>-2.7349999999999999</c:v>
                </c:pt>
                <c:pt idx="1452">
                  <c:v>-2.7240000000000002</c:v>
                </c:pt>
                <c:pt idx="1453">
                  <c:v>-2.7120000000000002</c:v>
                </c:pt>
                <c:pt idx="1454">
                  <c:v>-2.7010000000000001</c:v>
                </c:pt>
                <c:pt idx="1455">
                  <c:v>-2.6890000000000001</c:v>
                </c:pt>
                <c:pt idx="1456">
                  <c:v>-2.6779999999999999</c:v>
                </c:pt>
                <c:pt idx="1457">
                  <c:v>-2.6669999999999998</c:v>
                </c:pt>
                <c:pt idx="1458">
                  <c:v>-2.6549999999999998</c:v>
                </c:pt>
                <c:pt idx="1459">
                  <c:v>-2.6440000000000001</c:v>
                </c:pt>
                <c:pt idx="1460">
                  <c:v>-2.633</c:v>
                </c:pt>
                <c:pt idx="1461">
                  <c:v>-2.621</c:v>
                </c:pt>
                <c:pt idx="1462">
                  <c:v>-2.61</c:v>
                </c:pt>
                <c:pt idx="1463">
                  <c:v>-2.5990000000000002</c:v>
                </c:pt>
                <c:pt idx="1464">
                  <c:v>-2.5880000000000001</c:v>
                </c:pt>
                <c:pt idx="1465">
                  <c:v>-2.577</c:v>
                </c:pt>
                <c:pt idx="1466">
                  <c:v>-2.5659999999999998</c:v>
                </c:pt>
                <c:pt idx="1467">
                  <c:v>-2.5539999999999998</c:v>
                </c:pt>
                <c:pt idx="1468">
                  <c:v>-2.5430000000000001</c:v>
                </c:pt>
                <c:pt idx="1469">
                  <c:v>-2.532</c:v>
                </c:pt>
                <c:pt idx="1470">
                  <c:v>-2.5209999999999999</c:v>
                </c:pt>
                <c:pt idx="1471">
                  <c:v>-2.5099999999999998</c:v>
                </c:pt>
                <c:pt idx="1472">
                  <c:v>-2.4990000000000001</c:v>
                </c:pt>
                <c:pt idx="1473">
                  <c:v>-2.4889999999999999</c:v>
                </c:pt>
                <c:pt idx="1474">
                  <c:v>-2.4780000000000002</c:v>
                </c:pt>
                <c:pt idx="1475">
                  <c:v>-2.4670000000000001</c:v>
                </c:pt>
                <c:pt idx="1476">
                  <c:v>-2.456</c:v>
                </c:pt>
                <c:pt idx="1477">
                  <c:v>-2.4449999999999998</c:v>
                </c:pt>
                <c:pt idx="1478">
                  <c:v>-2.4340000000000002</c:v>
                </c:pt>
                <c:pt idx="1479">
                  <c:v>-2.4239999999999999</c:v>
                </c:pt>
                <c:pt idx="1480">
                  <c:v>-2.4129999999999998</c:v>
                </c:pt>
                <c:pt idx="1481">
                  <c:v>-2.4020000000000001</c:v>
                </c:pt>
                <c:pt idx="1482">
                  <c:v>-2.3919999999999999</c:v>
                </c:pt>
                <c:pt idx="1483">
                  <c:v>-2.3809999999999998</c:v>
                </c:pt>
                <c:pt idx="1484">
                  <c:v>-2.37</c:v>
                </c:pt>
                <c:pt idx="1485">
                  <c:v>-2.36</c:v>
                </c:pt>
                <c:pt idx="1486">
                  <c:v>-2.3490000000000002</c:v>
                </c:pt>
                <c:pt idx="1487">
                  <c:v>-2.339</c:v>
                </c:pt>
                <c:pt idx="1488">
                  <c:v>-2.3279999999999998</c:v>
                </c:pt>
                <c:pt idx="1489">
                  <c:v>-2.3180000000000001</c:v>
                </c:pt>
                <c:pt idx="1490">
                  <c:v>-2.3069999999999999</c:v>
                </c:pt>
                <c:pt idx="1491">
                  <c:v>-2.2970000000000002</c:v>
                </c:pt>
                <c:pt idx="1492">
                  <c:v>-2.286</c:v>
                </c:pt>
                <c:pt idx="1493">
                  <c:v>-2.2759999999999998</c:v>
                </c:pt>
                <c:pt idx="1494">
                  <c:v>-2.2650000000000001</c:v>
                </c:pt>
                <c:pt idx="1495">
                  <c:v>-2.2549999999999999</c:v>
                </c:pt>
                <c:pt idx="1496">
                  <c:v>-2.2450000000000001</c:v>
                </c:pt>
                <c:pt idx="1497">
                  <c:v>-2.2349999999999999</c:v>
                </c:pt>
                <c:pt idx="1498">
                  <c:v>-2.2240000000000002</c:v>
                </c:pt>
                <c:pt idx="1499">
                  <c:v>-2.214</c:v>
                </c:pt>
                <c:pt idx="1500">
                  <c:v>-2.2040000000000002</c:v>
                </c:pt>
                <c:pt idx="1501">
                  <c:v>-2.194</c:v>
                </c:pt>
                <c:pt idx="1502">
                  <c:v>-2.1840000000000002</c:v>
                </c:pt>
                <c:pt idx="1503">
                  <c:v>-2.173</c:v>
                </c:pt>
                <c:pt idx="1504">
                  <c:v>-2.1629999999999998</c:v>
                </c:pt>
                <c:pt idx="1505">
                  <c:v>-2.153</c:v>
                </c:pt>
                <c:pt idx="1506">
                  <c:v>-2.1429999999999998</c:v>
                </c:pt>
                <c:pt idx="1507">
                  <c:v>-2.133</c:v>
                </c:pt>
                <c:pt idx="1508">
                  <c:v>-2.1230000000000002</c:v>
                </c:pt>
                <c:pt idx="1509">
                  <c:v>-2.113</c:v>
                </c:pt>
                <c:pt idx="1510">
                  <c:v>-2.1030000000000002</c:v>
                </c:pt>
                <c:pt idx="1511">
                  <c:v>-2.093</c:v>
                </c:pt>
                <c:pt idx="1512">
                  <c:v>-2.0840000000000001</c:v>
                </c:pt>
                <c:pt idx="1513">
                  <c:v>-2.0739999999999998</c:v>
                </c:pt>
                <c:pt idx="1514">
                  <c:v>-2.0640000000000001</c:v>
                </c:pt>
                <c:pt idx="1515">
                  <c:v>-2.0539999999999998</c:v>
                </c:pt>
                <c:pt idx="1516">
                  <c:v>-2.044</c:v>
                </c:pt>
                <c:pt idx="1517">
                  <c:v>-2.0350000000000001</c:v>
                </c:pt>
                <c:pt idx="1518">
                  <c:v>-2.0249999999999999</c:v>
                </c:pt>
                <c:pt idx="1519">
                  <c:v>-2.0150000000000001</c:v>
                </c:pt>
                <c:pt idx="1520">
                  <c:v>-2.0049999999999999</c:v>
                </c:pt>
                <c:pt idx="1521">
                  <c:v>-1.996</c:v>
                </c:pt>
                <c:pt idx="1522">
                  <c:v>-1.986</c:v>
                </c:pt>
                <c:pt idx="1523">
                  <c:v>-1.9770000000000001</c:v>
                </c:pt>
                <c:pt idx="1524">
                  <c:v>-1.9670000000000001</c:v>
                </c:pt>
                <c:pt idx="1525">
                  <c:v>-1.9570000000000001</c:v>
                </c:pt>
                <c:pt idx="1526">
                  <c:v>-1.948</c:v>
                </c:pt>
                <c:pt idx="1527">
                  <c:v>-1.9379999999999999</c:v>
                </c:pt>
                <c:pt idx="1528">
                  <c:v>-1.929</c:v>
                </c:pt>
                <c:pt idx="1529">
                  <c:v>-1.92</c:v>
                </c:pt>
                <c:pt idx="1530">
                  <c:v>-1.91</c:v>
                </c:pt>
                <c:pt idx="1531">
                  <c:v>-1.901</c:v>
                </c:pt>
                <c:pt idx="1532">
                  <c:v>-1.891</c:v>
                </c:pt>
                <c:pt idx="1533">
                  <c:v>-1.8819999999999999</c:v>
                </c:pt>
                <c:pt idx="1534">
                  <c:v>-1.873</c:v>
                </c:pt>
                <c:pt idx="1535">
                  <c:v>-1.863</c:v>
                </c:pt>
                <c:pt idx="1536">
                  <c:v>-1.8540000000000001</c:v>
                </c:pt>
                <c:pt idx="1537">
                  <c:v>-1.845</c:v>
                </c:pt>
                <c:pt idx="1538">
                  <c:v>-1.8360000000000001</c:v>
                </c:pt>
                <c:pt idx="1539">
                  <c:v>-1.8260000000000001</c:v>
                </c:pt>
                <c:pt idx="1540">
                  <c:v>-1.8169999999999999</c:v>
                </c:pt>
                <c:pt idx="1541">
                  <c:v>-1.8080000000000001</c:v>
                </c:pt>
                <c:pt idx="1542">
                  <c:v>-1.7989999999999999</c:v>
                </c:pt>
                <c:pt idx="1543">
                  <c:v>-1.79</c:v>
                </c:pt>
                <c:pt idx="1544">
                  <c:v>-1.7809999999999999</c:v>
                </c:pt>
                <c:pt idx="1545">
                  <c:v>-1.772</c:v>
                </c:pt>
                <c:pt idx="1546">
                  <c:v>-1.7629999999999999</c:v>
                </c:pt>
                <c:pt idx="1547">
                  <c:v>-1.754</c:v>
                </c:pt>
                <c:pt idx="1548">
                  <c:v>-1.7450000000000001</c:v>
                </c:pt>
                <c:pt idx="1549">
                  <c:v>-1.736</c:v>
                </c:pt>
                <c:pt idx="1550">
                  <c:v>-1.7270000000000001</c:v>
                </c:pt>
                <c:pt idx="1551">
                  <c:v>-1.718</c:v>
                </c:pt>
                <c:pt idx="1552">
                  <c:v>-1.7090000000000001</c:v>
                </c:pt>
                <c:pt idx="1553">
                  <c:v>-1.7</c:v>
                </c:pt>
                <c:pt idx="1554">
                  <c:v>-1.6919999999999999</c:v>
                </c:pt>
                <c:pt idx="1555">
                  <c:v>-1.6830000000000001</c:v>
                </c:pt>
                <c:pt idx="1556">
                  <c:v>-1.6739999999999999</c:v>
                </c:pt>
                <c:pt idx="1557">
                  <c:v>-1.665</c:v>
                </c:pt>
                <c:pt idx="1558">
                  <c:v>-1.657</c:v>
                </c:pt>
                <c:pt idx="1559">
                  <c:v>-1.6479999999999999</c:v>
                </c:pt>
                <c:pt idx="1560">
                  <c:v>-1.639</c:v>
                </c:pt>
                <c:pt idx="1561">
                  <c:v>-1.631</c:v>
                </c:pt>
                <c:pt idx="1562">
                  <c:v>-1.6220000000000001</c:v>
                </c:pt>
                <c:pt idx="1563">
                  <c:v>-1.613</c:v>
                </c:pt>
                <c:pt idx="1564">
                  <c:v>-1.605</c:v>
                </c:pt>
                <c:pt idx="1565">
                  <c:v>-1.5960000000000001</c:v>
                </c:pt>
                <c:pt idx="1566">
                  <c:v>-1.5880000000000001</c:v>
                </c:pt>
                <c:pt idx="1567">
                  <c:v>-1.579</c:v>
                </c:pt>
                <c:pt idx="1568">
                  <c:v>-1.571</c:v>
                </c:pt>
                <c:pt idx="1569">
                  <c:v>-1.5620000000000001</c:v>
                </c:pt>
                <c:pt idx="1570">
                  <c:v>-1.554</c:v>
                </c:pt>
                <c:pt idx="1571">
                  <c:v>-1.546</c:v>
                </c:pt>
                <c:pt idx="1572">
                  <c:v>-1.5369999999999999</c:v>
                </c:pt>
                <c:pt idx="1573">
                  <c:v>-1.5289999999999999</c:v>
                </c:pt>
                <c:pt idx="1574">
                  <c:v>-1.52</c:v>
                </c:pt>
                <c:pt idx="1575">
                  <c:v>-1.512</c:v>
                </c:pt>
                <c:pt idx="1576">
                  <c:v>-1.504</c:v>
                </c:pt>
                <c:pt idx="1577">
                  <c:v>-1.496</c:v>
                </c:pt>
                <c:pt idx="1578">
                  <c:v>-1.4870000000000001</c:v>
                </c:pt>
                <c:pt idx="1579">
                  <c:v>-1.4790000000000001</c:v>
                </c:pt>
                <c:pt idx="1580">
                  <c:v>-1.4710000000000001</c:v>
                </c:pt>
                <c:pt idx="1581">
                  <c:v>-1.4630000000000001</c:v>
                </c:pt>
                <c:pt idx="1582">
                  <c:v>-1.4550000000000001</c:v>
                </c:pt>
                <c:pt idx="1583">
                  <c:v>-1.4470000000000001</c:v>
                </c:pt>
                <c:pt idx="1584">
                  <c:v>-1.4390000000000001</c:v>
                </c:pt>
                <c:pt idx="1585">
                  <c:v>-1.431</c:v>
                </c:pt>
                <c:pt idx="1586">
                  <c:v>-1.423</c:v>
                </c:pt>
                <c:pt idx="1587">
                  <c:v>-1.415</c:v>
                </c:pt>
                <c:pt idx="1588">
                  <c:v>-1.407</c:v>
                </c:pt>
                <c:pt idx="1589">
                  <c:v>-1.399</c:v>
                </c:pt>
                <c:pt idx="1590">
                  <c:v>-1.391</c:v>
                </c:pt>
                <c:pt idx="1591">
                  <c:v>-1.383</c:v>
                </c:pt>
                <c:pt idx="1592">
                  <c:v>-1.375</c:v>
                </c:pt>
                <c:pt idx="1593">
                  <c:v>-1.367</c:v>
                </c:pt>
                <c:pt idx="1594">
                  <c:v>-1.359</c:v>
                </c:pt>
                <c:pt idx="1595">
                  <c:v>-1.351</c:v>
                </c:pt>
                <c:pt idx="1596">
                  <c:v>-1.3440000000000001</c:v>
                </c:pt>
                <c:pt idx="1597">
                  <c:v>-1.3360000000000001</c:v>
                </c:pt>
                <c:pt idx="1598">
                  <c:v>-1.3280000000000001</c:v>
                </c:pt>
                <c:pt idx="1599">
                  <c:v>-1.32</c:v>
                </c:pt>
                <c:pt idx="1600">
                  <c:v>-1.3129999999999999</c:v>
                </c:pt>
                <c:pt idx="1601">
                  <c:v>-1.3049999999999999</c:v>
                </c:pt>
                <c:pt idx="1602">
                  <c:v>-1.2969999999999999</c:v>
                </c:pt>
                <c:pt idx="1603">
                  <c:v>-1.29</c:v>
                </c:pt>
                <c:pt idx="1604">
                  <c:v>-1.282</c:v>
                </c:pt>
                <c:pt idx="1605">
                  <c:v>-1.274</c:v>
                </c:pt>
                <c:pt idx="1606">
                  <c:v>-1.2669999999999999</c:v>
                </c:pt>
                <c:pt idx="1607">
                  <c:v>-1.2589999999999999</c:v>
                </c:pt>
                <c:pt idx="1608">
                  <c:v>-1.252</c:v>
                </c:pt>
                <c:pt idx="1609">
                  <c:v>-1.244</c:v>
                </c:pt>
                <c:pt idx="1610">
                  <c:v>-1.2370000000000001</c:v>
                </c:pt>
                <c:pt idx="1611">
                  <c:v>-1.23</c:v>
                </c:pt>
                <c:pt idx="1612">
                  <c:v>-1.222</c:v>
                </c:pt>
                <c:pt idx="1613">
                  <c:v>-1.2150000000000001</c:v>
                </c:pt>
                <c:pt idx="1614">
                  <c:v>-1.2070000000000001</c:v>
                </c:pt>
                <c:pt idx="1615">
                  <c:v>-1.2</c:v>
                </c:pt>
                <c:pt idx="1616">
                  <c:v>-1.1930000000000001</c:v>
                </c:pt>
                <c:pt idx="1617">
                  <c:v>-1.1850000000000001</c:v>
                </c:pt>
                <c:pt idx="1618">
                  <c:v>-1.1779999999999999</c:v>
                </c:pt>
                <c:pt idx="1619">
                  <c:v>-1.171</c:v>
                </c:pt>
                <c:pt idx="1620">
                  <c:v>-1.1639999999999999</c:v>
                </c:pt>
                <c:pt idx="1621">
                  <c:v>-1.1559999999999999</c:v>
                </c:pt>
                <c:pt idx="1622">
                  <c:v>-1.149</c:v>
                </c:pt>
                <c:pt idx="1623">
                  <c:v>-1.1419999999999999</c:v>
                </c:pt>
                <c:pt idx="1624">
                  <c:v>-1.135</c:v>
                </c:pt>
                <c:pt idx="1625">
                  <c:v>-1.1279999999999999</c:v>
                </c:pt>
                <c:pt idx="1626">
                  <c:v>-1.121</c:v>
                </c:pt>
                <c:pt idx="1627">
                  <c:v>-1.1140000000000001</c:v>
                </c:pt>
                <c:pt idx="1628">
                  <c:v>-1.107</c:v>
                </c:pt>
                <c:pt idx="1629">
                  <c:v>-1.1000000000000001</c:v>
                </c:pt>
                <c:pt idx="1630">
                  <c:v>-1.093</c:v>
                </c:pt>
                <c:pt idx="1631">
                  <c:v>-1.0860000000000001</c:v>
                </c:pt>
                <c:pt idx="1632">
                  <c:v>-1.079</c:v>
                </c:pt>
                <c:pt idx="1633">
                  <c:v>-1.0720000000000001</c:v>
                </c:pt>
                <c:pt idx="1634">
                  <c:v>-1.0649999999999999</c:v>
                </c:pt>
                <c:pt idx="1635">
                  <c:v>-1.0580000000000001</c:v>
                </c:pt>
                <c:pt idx="1636">
                  <c:v>-1.0509999999999999</c:v>
                </c:pt>
                <c:pt idx="1637">
                  <c:v>-1.044</c:v>
                </c:pt>
                <c:pt idx="1638">
                  <c:v>-1.038</c:v>
                </c:pt>
                <c:pt idx="1639">
                  <c:v>-1.0309999999999999</c:v>
                </c:pt>
                <c:pt idx="1640">
                  <c:v>-1.024</c:v>
                </c:pt>
                <c:pt idx="1641">
                  <c:v>-1.0169999999999999</c:v>
                </c:pt>
                <c:pt idx="1642">
                  <c:v>-1.0109999999999999</c:v>
                </c:pt>
                <c:pt idx="1643">
                  <c:v>-1.004</c:v>
                </c:pt>
                <c:pt idx="1644">
                  <c:v>-0.997</c:v>
                </c:pt>
                <c:pt idx="1645">
                  <c:v>-0.99099999999999999</c:v>
                </c:pt>
                <c:pt idx="1646">
                  <c:v>-0.98399999999999999</c:v>
                </c:pt>
                <c:pt idx="1647">
                  <c:v>-0.97699999999999998</c:v>
                </c:pt>
                <c:pt idx="1648">
                  <c:v>-0.97099999999999997</c:v>
                </c:pt>
                <c:pt idx="1649">
                  <c:v>-0.96399999999999997</c:v>
                </c:pt>
                <c:pt idx="1650">
                  <c:v>-0.95799999999999996</c:v>
                </c:pt>
                <c:pt idx="1651">
                  <c:v>-0.95099999999999996</c:v>
                </c:pt>
                <c:pt idx="1652">
                  <c:v>-0.94499999999999995</c:v>
                </c:pt>
                <c:pt idx="1653">
                  <c:v>-0.93799999999999994</c:v>
                </c:pt>
                <c:pt idx="1654">
                  <c:v>-0.93200000000000005</c:v>
                </c:pt>
                <c:pt idx="1655">
                  <c:v>-0.92600000000000005</c:v>
                </c:pt>
                <c:pt idx="1656">
                  <c:v>-0.91900000000000004</c:v>
                </c:pt>
                <c:pt idx="1657">
                  <c:v>-0.91300000000000003</c:v>
                </c:pt>
                <c:pt idx="1658">
                  <c:v>-0.90600000000000003</c:v>
                </c:pt>
                <c:pt idx="1659">
                  <c:v>-0.9</c:v>
                </c:pt>
                <c:pt idx="1660">
                  <c:v>-0.89400000000000002</c:v>
                </c:pt>
                <c:pt idx="1661">
                  <c:v>-0.88800000000000001</c:v>
                </c:pt>
                <c:pt idx="1662">
                  <c:v>-0.88100000000000001</c:v>
                </c:pt>
                <c:pt idx="1663">
                  <c:v>-0.875</c:v>
                </c:pt>
                <c:pt idx="1664">
                  <c:v>-0.86899999999999999</c:v>
                </c:pt>
                <c:pt idx="1665">
                  <c:v>-0.86299999999999999</c:v>
                </c:pt>
                <c:pt idx="1666">
                  <c:v>-0.85699999999999998</c:v>
                </c:pt>
                <c:pt idx="1667">
                  <c:v>-0.85</c:v>
                </c:pt>
                <c:pt idx="1668">
                  <c:v>-0.84399999999999997</c:v>
                </c:pt>
                <c:pt idx="1669">
                  <c:v>-0.83799999999999997</c:v>
                </c:pt>
                <c:pt idx="1670">
                  <c:v>-0.83199999999999996</c:v>
                </c:pt>
                <c:pt idx="1671">
                  <c:v>-0.82599999999999996</c:v>
                </c:pt>
                <c:pt idx="1672">
                  <c:v>-0.82</c:v>
                </c:pt>
                <c:pt idx="1673">
                  <c:v>-0.81399999999999995</c:v>
                </c:pt>
                <c:pt idx="1674">
                  <c:v>-0.80800000000000005</c:v>
                </c:pt>
                <c:pt idx="1675">
                  <c:v>-0.80200000000000005</c:v>
                </c:pt>
                <c:pt idx="1676">
                  <c:v>-0.79600000000000004</c:v>
                </c:pt>
                <c:pt idx="1677">
                  <c:v>-0.79</c:v>
                </c:pt>
                <c:pt idx="1678">
                  <c:v>-0.78400000000000003</c:v>
                </c:pt>
                <c:pt idx="1679">
                  <c:v>-0.77900000000000003</c:v>
                </c:pt>
                <c:pt idx="1680">
                  <c:v>-0.77300000000000002</c:v>
                </c:pt>
                <c:pt idx="1681">
                  <c:v>-0.76700000000000002</c:v>
                </c:pt>
                <c:pt idx="1682">
                  <c:v>-0.76100000000000001</c:v>
                </c:pt>
                <c:pt idx="1683">
                  <c:v>-0.755</c:v>
                </c:pt>
                <c:pt idx="1684">
                  <c:v>-0.75</c:v>
                </c:pt>
                <c:pt idx="1685">
                  <c:v>-0.74399999999999999</c:v>
                </c:pt>
                <c:pt idx="1686">
                  <c:v>-0.73799999999999999</c:v>
                </c:pt>
                <c:pt idx="1687">
                  <c:v>-0.73199999999999998</c:v>
                </c:pt>
                <c:pt idx="1688">
                  <c:v>-0.72699999999999998</c:v>
                </c:pt>
                <c:pt idx="1689">
                  <c:v>-0.72099999999999997</c:v>
                </c:pt>
                <c:pt idx="1690">
                  <c:v>-0.71599999999999997</c:v>
                </c:pt>
                <c:pt idx="1691">
                  <c:v>-0.71</c:v>
                </c:pt>
                <c:pt idx="1692">
                  <c:v>-0.70399999999999996</c:v>
                </c:pt>
                <c:pt idx="1693">
                  <c:v>-0.69899999999999995</c:v>
                </c:pt>
                <c:pt idx="1694">
                  <c:v>-0.69299999999999995</c:v>
                </c:pt>
                <c:pt idx="1695">
                  <c:v>-0.68799999999999994</c:v>
                </c:pt>
                <c:pt idx="1696">
                  <c:v>-0.68200000000000005</c:v>
                </c:pt>
                <c:pt idx="1697">
                  <c:v>-0.67700000000000005</c:v>
                </c:pt>
                <c:pt idx="1698">
                  <c:v>-0.67100000000000004</c:v>
                </c:pt>
                <c:pt idx="1699">
                  <c:v>-0.66600000000000004</c:v>
                </c:pt>
                <c:pt idx="1700">
                  <c:v>-0.66100000000000003</c:v>
                </c:pt>
                <c:pt idx="1701">
                  <c:v>-0.65500000000000003</c:v>
                </c:pt>
                <c:pt idx="1702">
                  <c:v>-0.65</c:v>
                </c:pt>
                <c:pt idx="1703">
                  <c:v>-0.64500000000000002</c:v>
                </c:pt>
                <c:pt idx="1704">
                  <c:v>-0.63900000000000001</c:v>
                </c:pt>
                <c:pt idx="1705">
                  <c:v>-0.63400000000000001</c:v>
                </c:pt>
                <c:pt idx="1706">
                  <c:v>-0.629</c:v>
                </c:pt>
                <c:pt idx="1707">
                  <c:v>-0.624</c:v>
                </c:pt>
                <c:pt idx="1708">
                  <c:v>-0.61799999999999999</c:v>
                </c:pt>
                <c:pt idx="1709">
                  <c:v>-0.61299999999999999</c:v>
                </c:pt>
                <c:pt idx="1710">
                  <c:v>-0.60799999999999998</c:v>
                </c:pt>
                <c:pt idx="1711">
                  <c:v>-0.60299999999999998</c:v>
                </c:pt>
                <c:pt idx="1712">
                  <c:v>-0.59799999999999998</c:v>
                </c:pt>
                <c:pt idx="1713">
                  <c:v>-0.59299999999999997</c:v>
                </c:pt>
                <c:pt idx="1714">
                  <c:v>-0.58799999999999997</c:v>
                </c:pt>
                <c:pt idx="1715">
                  <c:v>-0.58199999999999996</c:v>
                </c:pt>
                <c:pt idx="1716">
                  <c:v>-0.57699999999999996</c:v>
                </c:pt>
                <c:pt idx="1717">
                  <c:v>-0.57199999999999995</c:v>
                </c:pt>
                <c:pt idx="1718">
                  <c:v>-0.56699999999999995</c:v>
                </c:pt>
                <c:pt idx="1719">
                  <c:v>-0.56200000000000006</c:v>
                </c:pt>
                <c:pt idx="1720">
                  <c:v>-0.55800000000000005</c:v>
                </c:pt>
                <c:pt idx="1721">
                  <c:v>-0.55300000000000005</c:v>
                </c:pt>
                <c:pt idx="1722">
                  <c:v>-0.54800000000000004</c:v>
                </c:pt>
                <c:pt idx="1723">
                  <c:v>-0.54300000000000004</c:v>
                </c:pt>
                <c:pt idx="1724">
                  <c:v>-0.53800000000000003</c:v>
                </c:pt>
                <c:pt idx="1725">
                  <c:v>-0.53300000000000003</c:v>
                </c:pt>
                <c:pt idx="1726">
                  <c:v>-0.52800000000000002</c:v>
                </c:pt>
                <c:pt idx="1727">
                  <c:v>-0.52400000000000002</c:v>
                </c:pt>
                <c:pt idx="1728">
                  <c:v>-0.51900000000000002</c:v>
                </c:pt>
                <c:pt idx="1729">
                  <c:v>-0.51400000000000001</c:v>
                </c:pt>
                <c:pt idx="1730">
                  <c:v>-0.50900000000000001</c:v>
                </c:pt>
                <c:pt idx="1731">
                  <c:v>-0.505</c:v>
                </c:pt>
                <c:pt idx="1732">
                  <c:v>-0.5</c:v>
                </c:pt>
                <c:pt idx="1733">
                  <c:v>-0.495</c:v>
                </c:pt>
                <c:pt idx="1734">
                  <c:v>-0.49099999999999999</c:v>
                </c:pt>
                <c:pt idx="1735">
                  <c:v>-0.48599999999999999</c:v>
                </c:pt>
                <c:pt idx="1736">
                  <c:v>-0.48099999999999998</c:v>
                </c:pt>
                <c:pt idx="1737">
                  <c:v>-0.47699999999999998</c:v>
                </c:pt>
                <c:pt idx="1738">
                  <c:v>-0.47199999999999998</c:v>
                </c:pt>
                <c:pt idx="1739">
                  <c:v>-0.46800000000000003</c:v>
                </c:pt>
                <c:pt idx="1740">
                  <c:v>-0.46300000000000002</c:v>
                </c:pt>
                <c:pt idx="1741">
                  <c:v>-0.45900000000000002</c:v>
                </c:pt>
                <c:pt idx="1742">
                  <c:v>-0.45400000000000001</c:v>
                </c:pt>
                <c:pt idx="1743">
                  <c:v>-0.45</c:v>
                </c:pt>
                <c:pt idx="1744">
                  <c:v>-0.44600000000000001</c:v>
                </c:pt>
                <c:pt idx="1745">
                  <c:v>-0.441</c:v>
                </c:pt>
                <c:pt idx="1746">
                  <c:v>-0.437</c:v>
                </c:pt>
                <c:pt idx="1747">
                  <c:v>-0.432</c:v>
                </c:pt>
                <c:pt idx="1748">
                  <c:v>-0.42799999999999999</c:v>
                </c:pt>
                <c:pt idx="1749">
                  <c:v>-0.42399999999999999</c:v>
                </c:pt>
                <c:pt idx="1750">
                  <c:v>-0.42</c:v>
                </c:pt>
                <c:pt idx="1751">
                  <c:v>-0.41499999999999998</c:v>
                </c:pt>
                <c:pt idx="1752">
                  <c:v>-0.41099999999999998</c:v>
                </c:pt>
                <c:pt idx="1753">
                  <c:v>-0.40699999999999997</c:v>
                </c:pt>
                <c:pt idx="1754">
                  <c:v>-0.40300000000000002</c:v>
                </c:pt>
                <c:pt idx="1755">
                  <c:v>-0.39800000000000002</c:v>
                </c:pt>
                <c:pt idx="1756">
                  <c:v>-0.39400000000000002</c:v>
                </c:pt>
                <c:pt idx="1757">
                  <c:v>-0.39</c:v>
                </c:pt>
                <c:pt idx="1758">
                  <c:v>-0.38600000000000001</c:v>
                </c:pt>
                <c:pt idx="1759">
                  <c:v>-0.38200000000000001</c:v>
                </c:pt>
                <c:pt idx="1760">
                  <c:v>-0.378</c:v>
                </c:pt>
                <c:pt idx="1761">
                  <c:v>-0.374</c:v>
                </c:pt>
                <c:pt idx="1762">
                  <c:v>-0.37</c:v>
                </c:pt>
                <c:pt idx="1763">
                  <c:v>-0.36599999999999999</c:v>
                </c:pt>
                <c:pt idx="1764">
                  <c:v>-0.36199999999999999</c:v>
                </c:pt>
                <c:pt idx="1765">
                  <c:v>-0.35799999999999998</c:v>
                </c:pt>
                <c:pt idx="1766">
                  <c:v>-0.35399999999999998</c:v>
                </c:pt>
                <c:pt idx="1767">
                  <c:v>-0.35</c:v>
                </c:pt>
                <c:pt idx="1768">
                  <c:v>-0.34599999999999997</c:v>
                </c:pt>
                <c:pt idx="1769">
                  <c:v>-0.34200000000000003</c:v>
                </c:pt>
                <c:pt idx="1770">
                  <c:v>-0.33900000000000002</c:v>
                </c:pt>
                <c:pt idx="1771">
                  <c:v>-0.33500000000000002</c:v>
                </c:pt>
                <c:pt idx="1772">
                  <c:v>-0.33100000000000002</c:v>
                </c:pt>
                <c:pt idx="1773">
                  <c:v>-0.32700000000000001</c:v>
                </c:pt>
                <c:pt idx="1774">
                  <c:v>-0.32300000000000001</c:v>
                </c:pt>
                <c:pt idx="1775">
                  <c:v>-0.32</c:v>
                </c:pt>
                <c:pt idx="1776">
                  <c:v>-0.316</c:v>
                </c:pt>
                <c:pt idx="1777">
                  <c:v>-0.312</c:v>
                </c:pt>
                <c:pt idx="1778">
                  <c:v>-0.309</c:v>
                </c:pt>
                <c:pt idx="1779">
                  <c:v>-0.30499999999999999</c:v>
                </c:pt>
                <c:pt idx="1780">
                  <c:v>-0.30099999999999999</c:v>
                </c:pt>
                <c:pt idx="1781">
                  <c:v>-0.29799999999999999</c:v>
                </c:pt>
                <c:pt idx="1782">
                  <c:v>-0.29399999999999998</c:v>
                </c:pt>
                <c:pt idx="1783">
                  <c:v>-0.29099999999999998</c:v>
                </c:pt>
                <c:pt idx="1784">
                  <c:v>-0.28699999999999998</c:v>
                </c:pt>
                <c:pt idx="1785">
                  <c:v>-0.28399999999999997</c:v>
                </c:pt>
                <c:pt idx="1786">
                  <c:v>-0.28000000000000003</c:v>
                </c:pt>
                <c:pt idx="1787">
                  <c:v>-0.27700000000000002</c:v>
                </c:pt>
                <c:pt idx="1788">
                  <c:v>-0.27300000000000002</c:v>
                </c:pt>
                <c:pt idx="1789">
                  <c:v>-0.27</c:v>
                </c:pt>
                <c:pt idx="1790">
                  <c:v>-0.26600000000000001</c:v>
                </c:pt>
                <c:pt idx="1791">
                  <c:v>-0.26300000000000001</c:v>
                </c:pt>
                <c:pt idx="1792">
                  <c:v>-0.26</c:v>
                </c:pt>
                <c:pt idx="1793">
                  <c:v>-0.25600000000000001</c:v>
                </c:pt>
                <c:pt idx="1794">
                  <c:v>-0.253</c:v>
                </c:pt>
                <c:pt idx="1795">
                  <c:v>-0.25</c:v>
                </c:pt>
                <c:pt idx="1796">
                  <c:v>-0.247</c:v>
                </c:pt>
                <c:pt idx="1797">
                  <c:v>-0.24299999999999999</c:v>
                </c:pt>
                <c:pt idx="1798">
                  <c:v>-0.24</c:v>
                </c:pt>
                <c:pt idx="1799">
                  <c:v>-0.23699999999999999</c:v>
                </c:pt>
                <c:pt idx="1800">
                  <c:v>-0.23400000000000001</c:v>
                </c:pt>
                <c:pt idx="1801">
                  <c:v>-0.23100000000000001</c:v>
                </c:pt>
                <c:pt idx="1802">
                  <c:v>-0.22700000000000001</c:v>
                </c:pt>
                <c:pt idx="1803">
                  <c:v>-0.224</c:v>
                </c:pt>
                <c:pt idx="1804">
                  <c:v>-0.221</c:v>
                </c:pt>
                <c:pt idx="1805">
                  <c:v>-0.218</c:v>
                </c:pt>
                <c:pt idx="1806">
                  <c:v>-0.215</c:v>
                </c:pt>
                <c:pt idx="1807">
                  <c:v>-0.21199999999999999</c:v>
                </c:pt>
                <c:pt idx="1808">
                  <c:v>-0.20899999999999999</c:v>
                </c:pt>
                <c:pt idx="1809">
                  <c:v>-0.20599999999999999</c:v>
                </c:pt>
                <c:pt idx="1810">
                  <c:v>-0.20300000000000001</c:v>
                </c:pt>
                <c:pt idx="1811">
                  <c:v>-0.2</c:v>
                </c:pt>
                <c:pt idx="1812">
                  <c:v>-0.19700000000000001</c:v>
                </c:pt>
                <c:pt idx="1813">
                  <c:v>-0.19400000000000001</c:v>
                </c:pt>
                <c:pt idx="1814">
                  <c:v>-0.191</c:v>
                </c:pt>
                <c:pt idx="1815">
                  <c:v>-0.188</c:v>
                </c:pt>
                <c:pt idx="1816">
                  <c:v>-0.185</c:v>
                </c:pt>
                <c:pt idx="1817">
                  <c:v>-0.182</c:v>
                </c:pt>
                <c:pt idx="1818">
                  <c:v>-0.17899999999999999</c:v>
                </c:pt>
                <c:pt idx="1819">
                  <c:v>-0.17599999999999999</c:v>
                </c:pt>
                <c:pt idx="1820">
                  <c:v>-0.17299999999999999</c:v>
                </c:pt>
                <c:pt idx="1821">
                  <c:v>-0.17</c:v>
                </c:pt>
                <c:pt idx="1822">
                  <c:v>-0.16700000000000001</c:v>
                </c:pt>
                <c:pt idx="1823">
                  <c:v>-0.16400000000000001</c:v>
                </c:pt>
                <c:pt idx="1824">
                  <c:v>-0.16200000000000001</c:v>
                </c:pt>
                <c:pt idx="1825">
                  <c:v>-0.159</c:v>
                </c:pt>
                <c:pt idx="1826">
                  <c:v>-0.156</c:v>
                </c:pt>
                <c:pt idx="1827">
                  <c:v>-0.153</c:v>
                </c:pt>
                <c:pt idx="1828">
                  <c:v>-0.151</c:v>
                </c:pt>
                <c:pt idx="1829">
                  <c:v>-0.14799999999999999</c:v>
                </c:pt>
                <c:pt idx="1830">
                  <c:v>-0.14499999999999999</c:v>
                </c:pt>
                <c:pt idx="1831">
                  <c:v>-0.14299999999999999</c:v>
                </c:pt>
                <c:pt idx="1832">
                  <c:v>-0.14000000000000001</c:v>
                </c:pt>
                <c:pt idx="1833">
                  <c:v>-0.13800000000000001</c:v>
                </c:pt>
                <c:pt idx="1834">
                  <c:v>-0.13500000000000001</c:v>
                </c:pt>
                <c:pt idx="1835">
                  <c:v>-0.13300000000000001</c:v>
                </c:pt>
                <c:pt idx="1836">
                  <c:v>-0.13</c:v>
                </c:pt>
                <c:pt idx="1837">
                  <c:v>-0.128</c:v>
                </c:pt>
                <c:pt idx="1838">
                  <c:v>-0.125</c:v>
                </c:pt>
                <c:pt idx="1839">
                  <c:v>-0.123</c:v>
                </c:pt>
                <c:pt idx="1840">
                  <c:v>-0.12</c:v>
                </c:pt>
                <c:pt idx="1841">
                  <c:v>-0.11799999999999999</c:v>
                </c:pt>
                <c:pt idx="1842">
                  <c:v>-0.11600000000000001</c:v>
                </c:pt>
                <c:pt idx="1843">
                  <c:v>-0.113</c:v>
                </c:pt>
                <c:pt idx="1844">
                  <c:v>-0.111</c:v>
                </c:pt>
                <c:pt idx="1845">
                  <c:v>-0.109</c:v>
                </c:pt>
                <c:pt idx="1846">
                  <c:v>-0.107</c:v>
                </c:pt>
                <c:pt idx="1847">
                  <c:v>-0.104</c:v>
                </c:pt>
                <c:pt idx="1848">
                  <c:v>-0.10199999999999999</c:v>
                </c:pt>
                <c:pt idx="1849">
                  <c:v>-0.1</c:v>
                </c:pt>
                <c:pt idx="1850">
                  <c:v>-9.8000000000000004E-2</c:v>
                </c:pt>
                <c:pt idx="1851">
                  <c:v>-9.6000000000000002E-2</c:v>
                </c:pt>
                <c:pt idx="1852">
                  <c:v>-9.2999999999999999E-2</c:v>
                </c:pt>
                <c:pt idx="1853">
                  <c:v>-9.0999999999999998E-2</c:v>
                </c:pt>
                <c:pt idx="1854">
                  <c:v>-8.8999999999999996E-2</c:v>
                </c:pt>
                <c:pt idx="1855">
                  <c:v>-8.6999999999999994E-2</c:v>
                </c:pt>
                <c:pt idx="1856">
                  <c:v>-8.5000000000000006E-2</c:v>
                </c:pt>
                <c:pt idx="1857">
                  <c:v>-8.3000000000000004E-2</c:v>
                </c:pt>
                <c:pt idx="1858">
                  <c:v>-8.1000000000000003E-2</c:v>
                </c:pt>
                <c:pt idx="1859">
                  <c:v>-7.9000000000000001E-2</c:v>
                </c:pt>
                <c:pt idx="1860">
                  <c:v>-7.6999999999999999E-2</c:v>
                </c:pt>
                <c:pt idx="1861">
                  <c:v>-7.5999999999999998E-2</c:v>
                </c:pt>
                <c:pt idx="1862">
                  <c:v>-7.3999999999999996E-2</c:v>
                </c:pt>
                <c:pt idx="1863">
                  <c:v>-7.1999999999999995E-2</c:v>
                </c:pt>
                <c:pt idx="1864">
                  <c:v>-7.0000000000000007E-2</c:v>
                </c:pt>
                <c:pt idx="1865">
                  <c:v>-6.8000000000000005E-2</c:v>
                </c:pt>
                <c:pt idx="1866">
                  <c:v>-6.6000000000000003E-2</c:v>
                </c:pt>
                <c:pt idx="1867">
                  <c:v>-6.5000000000000002E-2</c:v>
                </c:pt>
                <c:pt idx="1868">
                  <c:v>-6.3E-2</c:v>
                </c:pt>
                <c:pt idx="1869">
                  <c:v>-6.0999999999999999E-2</c:v>
                </c:pt>
                <c:pt idx="1870">
                  <c:v>-0.06</c:v>
                </c:pt>
                <c:pt idx="1871">
                  <c:v>-5.8000000000000003E-2</c:v>
                </c:pt>
                <c:pt idx="1872">
                  <c:v>-5.6000000000000001E-2</c:v>
                </c:pt>
                <c:pt idx="1873">
                  <c:v>-5.5E-2</c:v>
                </c:pt>
                <c:pt idx="1874">
                  <c:v>-5.2999999999999999E-2</c:v>
                </c:pt>
                <c:pt idx="1875">
                  <c:v>-5.0999999999999997E-2</c:v>
                </c:pt>
                <c:pt idx="1876">
                  <c:v>-0.05</c:v>
                </c:pt>
                <c:pt idx="1877">
                  <c:v>-4.8000000000000001E-2</c:v>
                </c:pt>
                <c:pt idx="1878">
                  <c:v>-4.7E-2</c:v>
                </c:pt>
                <c:pt idx="1879">
                  <c:v>-4.4999999999999998E-2</c:v>
                </c:pt>
                <c:pt idx="1880">
                  <c:v>-4.3999999999999997E-2</c:v>
                </c:pt>
                <c:pt idx="1881">
                  <c:v>-4.2999999999999997E-2</c:v>
                </c:pt>
                <c:pt idx="1882">
                  <c:v>-4.1000000000000002E-2</c:v>
                </c:pt>
                <c:pt idx="1883">
                  <c:v>-0.04</c:v>
                </c:pt>
                <c:pt idx="1884">
                  <c:v>-3.7999999999999999E-2</c:v>
                </c:pt>
                <c:pt idx="1885">
                  <c:v>-3.6999999999999998E-2</c:v>
                </c:pt>
                <c:pt idx="1886">
                  <c:v>-3.5999999999999997E-2</c:v>
                </c:pt>
                <c:pt idx="1887">
                  <c:v>-3.4000000000000002E-2</c:v>
                </c:pt>
                <c:pt idx="1888">
                  <c:v>-3.3000000000000002E-2</c:v>
                </c:pt>
                <c:pt idx="1889">
                  <c:v>-3.2000000000000001E-2</c:v>
                </c:pt>
                <c:pt idx="1890">
                  <c:v>-3.1E-2</c:v>
                </c:pt>
                <c:pt idx="1891">
                  <c:v>-0.03</c:v>
                </c:pt>
                <c:pt idx="1892">
                  <c:v>-2.8000000000000001E-2</c:v>
                </c:pt>
                <c:pt idx="1893">
                  <c:v>-2.7E-2</c:v>
                </c:pt>
                <c:pt idx="1894">
                  <c:v>-2.5999999999999999E-2</c:v>
                </c:pt>
                <c:pt idx="1895">
                  <c:v>-2.5000000000000001E-2</c:v>
                </c:pt>
                <c:pt idx="1896">
                  <c:v>-2.4E-2</c:v>
                </c:pt>
                <c:pt idx="1897">
                  <c:v>-2.3E-2</c:v>
                </c:pt>
                <c:pt idx="1898">
                  <c:v>-2.1999999999999999E-2</c:v>
                </c:pt>
                <c:pt idx="1899">
                  <c:v>-2.1000000000000001E-2</c:v>
                </c:pt>
                <c:pt idx="1900">
                  <c:v>-0.02</c:v>
                </c:pt>
                <c:pt idx="1901">
                  <c:v>-1.9E-2</c:v>
                </c:pt>
                <c:pt idx="1902">
                  <c:v>-1.7999999999999999E-2</c:v>
                </c:pt>
                <c:pt idx="1903">
                  <c:v>-1.7000000000000001E-2</c:v>
                </c:pt>
                <c:pt idx="1904">
                  <c:v>-1.6E-2</c:v>
                </c:pt>
                <c:pt idx="1905">
                  <c:v>-1.4999999999999999E-2</c:v>
                </c:pt>
                <c:pt idx="1906">
                  <c:v>-1.4999999999999999E-2</c:v>
                </c:pt>
                <c:pt idx="1907">
                  <c:v>-1.4E-2</c:v>
                </c:pt>
                <c:pt idx="1908">
                  <c:v>-1.2999999999999999E-2</c:v>
                </c:pt>
                <c:pt idx="1909">
                  <c:v>-1.2E-2</c:v>
                </c:pt>
                <c:pt idx="1910">
                  <c:v>-1.0999999999999999E-2</c:v>
                </c:pt>
                <c:pt idx="1911">
                  <c:v>-1.0999999999999999E-2</c:v>
                </c:pt>
                <c:pt idx="1912">
                  <c:v>-0.01</c:v>
                </c:pt>
                <c:pt idx="1913">
                  <c:v>-8.9999999999999993E-3</c:v>
                </c:pt>
                <c:pt idx="1914">
                  <c:v>-8.9999999999999993E-3</c:v>
                </c:pt>
                <c:pt idx="1915">
                  <c:v>-8.0000000000000002E-3</c:v>
                </c:pt>
                <c:pt idx="1916">
                  <c:v>-7.0000000000000001E-3</c:v>
                </c:pt>
                <c:pt idx="1917">
                  <c:v>-7.0000000000000001E-3</c:v>
                </c:pt>
                <c:pt idx="1918">
                  <c:v>-6.0000000000000001E-3</c:v>
                </c:pt>
                <c:pt idx="1919">
                  <c:v>-6.0000000000000001E-3</c:v>
                </c:pt>
                <c:pt idx="1920">
                  <c:v>-5.0000000000000001E-3</c:v>
                </c:pt>
                <c:pt idx="1921">
                  <c:v>-5.0000000000000001E-3</c:v>
                </c:pt>
                <c:pt idx="1922">
                  <c:v>-4.0000000000000001E-3</c:v>
                </c:pt>
                <c:pt idx="1923">
                  <c:v>-4.0000000000000001E-3</c:v>
                </c:pt>
                <c:pt idx="1924">
                  <c:v>-4.0000000000000001E-3</c:v>
                </c:pt>
                <c:pt idx="1925">
                  <c:v>-3.0000000000000001E-3</c:v>
                </c:pt>
                <c:pt idx="1926">
                  <c:v>-3.0000000000000001E-3</c:v>
                </c:pt>
                <c:pt idx="1927">
                  <c:v>-2E-3</c:v>
                </c:pt>
                <c:pt idx="1928">
                  <c:v>-2E-3</c:v>
                </c:pt>
                <c:pt idx="1929">
                  <c:v>-2E-3</c:v>
                </c:pt>
                <c:pt idx="1930">
                  <c:v>-2E-3</c:v>
                </c:pt>
                <c:pt idx="1931">
                  <c:v>-1E-3</c:v>
                </c:pt>
                <c:pt idx="1932">
                  <c:v>-1E-3</c:v>
                </c:pt>
                <c:pt idx="1933">
                  <c:v>-1E-3</c:v>
                </c:pt>
                <c:pt idx="1934">
                  <c:v>-1E-3</c:v>
                </c:pt>
                <c:pt idx="1935">
                  <c:v>-1E-3</c:v>
                </c:pt>
                <c:pt idx="1936">
                  <c:v>0</c:v>
                </c:pt>
                <c:pt idx="1937">
                  <c:v>0</c:v>
                </c:pt>
                <c:pt idx="1938">
                  <c:v>0</c:v>
                </c:pt>
                <c:pt idx="1939">
                  <c:v>0</c:v>
                </c:pt>
                <c:pt idx="1940">
                  <c:v>0</c:v>
                </c:pt>
              </c:numCache>
            </c:numRef>
          </c:val>
          <c:smooth val="0"/>
          <c:extLst>
            <c:ext xmlns:c16="http://schemas.microsoft.com/office/drawing/2014/chart" uri="{C3380CC4-5D6E-409C-BE32-E72D297353CC}">
              <c16:uniqueId val="{00000002-DE3F-4411-A48A-38FD4D261C95}"/>
            </c:ext>
          </c:extLst>
        </c:ser>
        <c:dLbls>
          <c:showLegendKey val="0"/>
          <c:showVal val="0"/>
          <c:showCatName val="0"/>
          <c:showSerName val="0"/>
          <c:showPercent val="0"/>
          <c:showBubbleSize val="0"/>
        </c:dLbls>
        <c:smooth val="0"/>
        <c:axId val="457904304"/>
        <c:axId val="457903648"/>
      </c:lineChart>
      <c:catAx>
        <c:axId val="457904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7903648"/>
        <c:crosses val="autoZero"/>
        <c:auto val="1"/>
        <c:lblAlgn val="ctr"/>
        <c:lblOffset val="100"/>
        <c:noMultiLvlLbl val="0"/>
      </c:catAx>
      <c:valAx>
        <c:axId val="4579036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7904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0C4408-16A8-45FD-B5F5-31DB5787A59A}" type="datetimeFigureOut">
              <a:rPr lang="en-US" smtClean="0"/>
              <a:t>11/29/2016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EF748A-E92B-47C3-9C50-8F624968F439}" type="slidenum">
              <a:rPr lang="en-US" smtClean="0"/>
              <a:t>‹#›</a:t>
            </a:fld>
            <a:endParaRPr lang="en-US" dirty="0"/>
          </a:p>
        </p:txBody>
      </p:sp>
    </p:spTree>
    <p:extLst>
      <p:ext uri="{BB962C8B-B14F-4D97-AF65-F5344CB8AC3E}">
        <p14:creationId xmlns:p14="http://schemas.microsoft.com/office/powerpoint/2010/main" val="3366584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a:t>
            </a:r>
            <a:r>
              <a:rPr lang="en-US" baseline="0" dirty="0"/>
              <a:t>, we are the Cedar Park Rocketry team, and we would like to present to you our NASA SLI project idea. We will first cover the rocket requirements</a:t>
            </a:r>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1</a:t>
            </a:fld>
            <a:endParaRPr lang="en-US" dirty="0"/>
          </a:p>
        </p:txBody>
      </p:sp>
    </p:spTree>
    <p:extLst>
      <p:ext uri="{BB962C8B-B14F-4D97-AF65-F5344CB8AC3E}">
        <p14:creationId xmlns:p14="http://schemas.microsoft.com/office/powerpoint/2010/main" val="993285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2</a:t>
            </a:fld>
            <a:endParaRPr lang="en-US" dirty="0"/>
          </a:p>
        </p:txBody>
      </p:sp>
    </p:spTree>
    <p:extLst>
      <p:ext uri="{BB962C8B-B14F-4D97-AF65-F5344CB8AC3E}">
        <p14:creationId xmlns:p14="http://schemas.microsoft.com/office/powerpoint/2010/main" val="1616994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3</a:t>
            </a:fld>
            <a:endParaRPr lang="en-US" dirty="0"/>
          </a:p>
        </p:txBody>
      </p:sp>
    </p:spTree>
    <p:extLst>
      <p:ext uri="{BB962C8B-B14F-4D97-AF65-F5344CB8AC3E}">
        <p14:creationId xmlns:p14="http://schemas.microsoft.com/office/powerpoint/2010/main" val="2033186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a:t>
            </a:r>
            <a:r>
              <a:rPr lang="en-US" baseline="0" dirty="0"/>
              <a:t> thrust patterns and why you chose them. One of the reasons we choose the motor we did was for the specific thrust patterns. </a:t>
            </a:r>
          </a:p>
          <a:p>
            <a:endParaRPr lang="en-US" baseline="0" dirty="0"/>
          </a:p>
          <a:p>
            <a:r>
              <a:rPr lang="en-US" baseline="0" dirty="0"/>
              <a:t>The thrust patterns that we chose with an expedient acceleration  pattern insures a safe, successful and reliable flight.</a:t>
            </a:r>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4</a:t>
            </a:fld>
            <a:endParaRPr lang="en-US" dirty="0"/>
          </a:p>
        </p:txBody>
      </p:sp>
    </p:spTree>
    <p:extLst>
      <p:ext uri="{BB962C8B-B14F-4D97-AF65-F5344CB8AC3E}">
        <p14:creationId xmlns:p14="http://schemas.microsoft.com/office/powerpoint/2010/main" val="1517425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5</a:t>
            </a:fld>
            <a:endParaRPr lang="en-US" dirty="0"/>
          </a:p>
        </p:txBody>
      </p:sp>
    </p:spTree>
    <p:extLst>
      <p:ext uri="{BB962C8B-B14F-4D97-AF65-F5344CB8AC3E}">
        <p14:creationId xmlns:p14="http://schemas.microsoft.com/office/powerpoint/2010/main" val="1037488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parachute and drogue.</a:t>
            </a:r>
          </a:p>
        </p:txBody>
      </p:sp>
      <p:sp>
        <p:nvSpPr>
          <p:cNvPr id="4" name="Slide Number Placeholder 3"/>
          <p:cNvSpPr>
            <a:spLocks noGrp="1"/>
          </p:cNvSpPr>
          <p:nvPr>
            <p:ph type="sldNum" sz="quarter" idx="10"/>
          </p:nvPr>
        </p:nvSpPr>
        <p:spPr/>
        <p:txBody>
          <a:bodyPr/>
          <a:lstStyle/>
          <a:p>
            <a:fld id="{47EF748A-E92B-47C3-9C50-8F624968F439}" type="slidenum">
              <a:rPr lang="en-US" smtClean="0"/>
              <a:t>6</a:t>
            </a:fld>
            <a:endParaRPr lang="en-US" dirty="0"/>
          </a:p>
        </p:txBody>
      </p:sp>
    </p:spTree>
    <p:extLst>
      <p:ext uri="{BB962C8B-B14F-4D97-AF65-F5344CB8AC3E}">
        <p14:creationId xmlns:p14="http://schemas.microsoft.com/office/powerpoint/2010/main" val="4091740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a:t>
            </a:r>
            <a:r>
              <a:rPr lang="en-US" baseline="0" dirty="0"/>
              <a:t> were some other ideas we had for possible payloads. The first experiment would’ve been to test the conductivity of carbon </a:t>
            </a:r>
            <a:r>
              <a:rPr lang="en-US" baseline="0" dirty="0" err="1"/>
              <a:t>nano</a:t>
            </a:r>
            <a:r>
              <a:rPr lang="en-US" baseline="0" dirty="0"/>
              <a:t>-wires under stress compared to other more common types of wires. It would be done by stringing the wires parallel to the ground then hooking the wires up to batteries and devices that will record the amount of amps coming through the wires compared to a control on the ground. </a:t>
            </a:r>
          </a:p>
          <a:p>
            <a:endParaRPr lang="en-US" baseline="0" dirty="0"/>
          </a:p>
          <a:p>
            <a:r>
              <a:rPr lang="en-US" baseline="0" dirty="0"/>
              <a:t>The second experiment is a more simple version of the first, where we would only be testing the strength of the </a:t>
            </a:r>
            <a:r>
              <a:rPr lang="en-US" baseline="0" dirty="0" err="1"/>
              <a:t>nano</a:t>
            </a:r>
            <a:r>
              <a:rPr lang="en-US" baseline="0" dirty="0"/>
              <a:t>-wire compared to the others, instead of conductivity. In this variation there would be a small weigh placed on top of the wires, there would be no need for batteries or measurement equipment, and the control would just be a before picture.</a:t>
            </a:r>
          </a:p>
          <a:p>
            <a:endParaRPr lang="en-US" baseline="0" dirty="0"/>
          </a:p>
          <a:p>
            <a:r>
              <a:rPr lang="en-US" baseline="0" dirty="0"/>
              <a:t>The reason the </a:t>
            </a:r>
            <a:r>
              <a:rPr lang="en-US" baseline="0" dirty="0" err="1"/>
              <a:t>nano</a:t>
            </a:r>
            <a:r>
              <a:rPr lang="en-US" baseline="0" dirty="0"/>
              <a:t>-wires are applicable to real life is that they could be used in spacecraft, but if they couldn’t survive the conditions of launch then they would be useless. We didn’t use these experiments because </a:t>
            </a:r>
            <a:r>
              <a:rPr lang="en-US" baseline="0" dirty="0" err="1"/>
              <a:t>nano</a:t>
            </a:r>
            <a:r>
              <a:rPr lang="en-US" baseline="0" dirty="0"/>
              <a:t>-wires are a complex topic that we know almost nothing about, and we didn’t have the time to learn enough about them to make a convincing argument.</a:t>
            </a:r>
          </a:p>
          <a:p>
            <a:endParaRPr lang="en-US" baseline="0" dirty="0"/>
          </a:p>
          <a:p>
            <a:r>
              <a:rPr lang="en-US" baseline="0" dirty="0"/>
              <a:t>The last experiment on this list was meant as a backup for our final decision, incase something didn’t pan out the way we envisioned it. The experiment would be to test the effect of high g-forces on the growth rate and pattern of slime mold. To test this we would send the slime mold sclerotium, the dormant stage of slime mold, up in the rocket, and once back down we would revive it and grow it next to a control.  Slime molds in their dormant form can survive extreme conditions, and if they can survive rocket launches unaffected then they might be something to worry about. Exposing them to conditions like this could also possibly shed some light on the inner workings of slime molds, and perhaps ways of stopping them. The reason we aren’t, and hopefully won’t, use this experiment is because it’s basically a variation of the sending something up and then growing it experiment with a different, albeit interesting, organism.</a:t>
            </a:r>
          </a:p>
        </p:txBody>
      </p:sp>
      <p:sp>
        <p:nvSpPr>
          <p:cNvPr id="4" name="Slide Number Placeholder 3"/>
          <p:cNvSpPr>
            <a:spLocks noGrp="1"/>
          </p:cNvSpPr>
          <p:nvPr>
            <p:ph type="sldNum" sz="quarter" idx="10"/>
          </p:nvPr>
        </p:nvSpPr>
        <p:spPr/>
        <p:txBody>
          <a:bodyPr/>
          <a:lstStyle/>
          <a:p>
            <a:fld id="{47EF748A-E92B-47C3-9C50-8F624968F439}" type="slidenum">
              <a:rPr lang="en-US" smtClean="0"/>
              <a:t>7</a:t>
            </a:fld>
            <a:endParaRPr lang="en-US" dirty="0"/>
          </a:p>
        </p:txBody>
      </p:sp>
    </p:spTree>
    <p:extLst>
      <p:ext uri="{BB962C8B-B14F-4D97-AF65-F5344CB8AC3E}">
        <p14:creationId xmlns:p14="http://schemas.microsoft.com/office/powerpoint/2010/main" val="2584351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a:solidFill>
                  <a:schemeClr val="tx1"/>
                </a:solidFill>
                <a:effectLst/>
                <a:latin typeface="+mn-lt"/>
                <a:ea typeface="+mn-ea"/>
                <a:cs typeface="+mn-cs"/>
              </a:rPr>
              <a:t>For our final design we went with a payload that would use magnetic levitation to reduce G-forces (it would act like an invisible cushion). The payload will consist of an inner tube with magnets on the inside on the top and bottom. This tube would fit vertically into the body of the rocket, with empty space above and below to allow the inner tube to move up and down freely. Above and below the inner tube will be normal magnets, which will work with the diamagnets to levitate the inner tube, hopefully reducing the G-forces. The magnets used will be grade N52 neodymium magnets, and the diamagnets used will either be made of bismuth or pyrolytic carbon. Although it might be possible to use superconductors and liquid nitrogen to levitate the payload. If for some reason the diamagnets</a:t>
            </a:r>
            <a:r>
              <a:rPr lang="en-US" sz="1200" b="0" i="0" u="none" strike="noStrike" kern="1200" baseline="0" dirty="0">
                <a:solidFill>
                  <a:schemeClr val="tx1"/>
                </a:solidFill>
                <a:effectLst/>
                <a:latin typeface="+mn-lt"/>
                <a:ea typeface="+mn-ea"/>
                <a:cs typeface="+mn-cs"/>
              </a:rPr>
              <a:t> don’t work out, it would be possible to use normal ferromagnets since the inner tube is constricted to only moving up and down.</a:t>
            </a:r>
            <a:r>
              <a:rPr lang="en-US" sz="1200" b="0" i="0" u="none" strike="noStrike" kern="1200" dirty="0">
                <a:solidFill>
                  <a:schemeClr val="tx1"/>
                </a:solidFill>
                <a:effectLst/>
                <a:latin typeface="+mn-lt"/>
                <a:ea typeface="+mn-ea"/>
                <a:cs typeface="+mn-cs"/>
              </a:rPr>
              <a:t> Originally we were going to do a free floating sphere with magnets pointing in six different directions, but we ended up going with our current design since it was simpler, safer, and most of the G-forces that the payload would experience would be vertical (relative to the rocket) anyway. To test if the magnetic levitation system was really equalizing the G-forces two accelerometers would be placed, one in the inner tube, and the other outside of it acting as the control. Magnetic dampening could be used in real life to reduce G-forces on astronauts and payloads during launch, when the rocket fires its engines, and especially during landing and parachute deployment. The reduced G-forces could allow for more powerful engines and heavier landers to be used with humans and delicate equipment, allowing for more complex missions further into space. This technology</a:t>
            </a:r>
            <a:r>
              <a:rPr lang="en-US" sz="1200" b="0" i="0" u="none" strike="noStrike" kern="1200" baseline="0" dirty="0">
                <a:solidFill>
                  <a:schemeClr val="tx1"/>
                </a:solidFill>
                <a:effectLst/>
                <a:latin typeface="+mn-lt"/>
                <a:ea typeface="+mn-ea"/>
                <a:cs typeface="+mn-cs"/>
              </a:rPr>
              <a:t> however will not decrease the average g forces  upon the rocket. Instead it will only change the peak g forces on take off, landing and acceleration. The possible future applications of this technology is endless. </a:t>
            </a:r>
            <a:r>
              <a:rPr lang="en-US" sz="1200" b="0" i="0" u="none" strike="noStrike" kern="1200" baseline="0" dirty="0" err="1">
                <a:solidFill>
                  <a:schemeClr val="tx1"/>
                </a:solidFill>
                <a:effectLst/>
                <a:latin typeface="+mn-lt"/>
                <a:ea typeface="+mn-ea"/>
                <a:cs typeface="+mn-cs"/>
              </a:rPr>
              <a:t>futhermore</a:t>
            </a:r>
            <a:r>
              <a:rPr lang="en-US" sz="1200" b="0" i="0" u="none" strike="noStrike" kern="1200" baseline="0" dirty="0">
                <a:solidFill>
                  <a:schemeClr val="tx1"/>
                </a:solidFill>
                <a:effectLst/>
                <a:latin typeface="+mn-lt"/>
                <a:ea typeface="+mn-ea"/>
                <a:cs typeface="+mn-cs"/>
              </a:rPr>
              <a:t> in the right hands this technology has the ability to shape space travel as we know it. </a:t>
            </a:r>
            <a:endParaRPr lang="en-US" b="0" dirty="0">
              <a:effectLst/>
            </a:endParaRPr>
          </a:p>
          <a:p>
            <a:br>
              <a:rPr lang="en-US" dirty="0"/>
            </a:br>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8</a:t>
            </a:fld>
            <a:endParaRPr lang="en-US" dirty="0"/>
          </a:p>
        </p:txBody>
      </p:sp>
    </p:spTree>
    <p:extLst>
      <p:ext uri="{BB962C8B-B14F-4D97-AF65-F5344CB8AC3E}">
        <p14:creationId xmlns:p14="http://schemas.microsoft.com/office/powerpoint/2010/main" val="1397744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EF748A-E92B-47C3-9C50-8F624968F439}" type="slidenum">
              <a:rPr lang="en-US" smtClean="0"/>
              <a:t>9</a:t>
            </a:fld>
            <a:endParaRPr lang="en-US" dirty="0"/>
          </a:p>
        </p:txBody>
      </p:sp>
    </p:spTree>
    <p:extLst>
      <p:ext uri="{BB962C8B-B14F-4D97-AF65-F5344CB8AC3E}">
        <p14:creationId xmlns:p14="http://schemas.microsoft.com/office/powerpoint/2010/main" val="36437536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pic>
        <p:nvPicPr>
          <p:cNvPr id="15" name="Picture 14"/>
          <p:cNvPicPr>
            <a:picLocks noChangeAspect="1"/>
          </p:cNvPicPr>
          <p:nvPr userDrawn="1"/>
        </p:nvPicPr>
        <p:blipFill>
          <a:blip r:embed="rId3"/>
          <a:stretch>
            <a:fillRect/>
          </a:stretch>
        </p:blipFill>
        <p:spPr>
          <a:xfrm>
            <a:off x="8479814" y="0"/>
            <a:ext cx="3574210" cy="834637"/>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8930640" y="2832986"/>
            <a:ext cx="5504688" cy="6583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2000"/>
            </a:lvl4pPr>
            <a:lvl5pPr>
              <a:defRPr sz="2000"/>
            </a:lvl5pPr>
            <a:lvl6pPr>
              <a:defRPr sz="1600"/>
            </a:lvl6pPr>
          </a:lstStyle>
          <a:p>
            <a:pPr lvl="0"/>
            <a:r>
              <a:rPr lang="en-US" dirty="0"/>
              <a:t>Click to edit Master text styles</a:t>
            </a:r>
          </a:p>
          <a:p>
            <a:pPr lvl="2"/>
            <a:r>
              <a:rPr lang="en-US" dirty="0"/>
              <a:t>Second level</a:t>
            </a:r>
          </a:p>
          <a:p>
            <a:pPr lvl="3"/>
            <a:r>
              <a:rPr lang="en-US" dirty="0"/>
              <a:t>Third level</a:t>
            </a:r>
          </a:p>
          <a:p>
            <a:pPr lvl="4"/>
            <a:r>
              <a:rPr lang="en-US" dirty="0"/>
              <a:t>Fourth level</a:t>
            </a:r>
          </a:p>
          <a:p>
            <a:pPr lvl="5"/>
            <a:r>
              <a:rPr lang="en-US" dirty="0"/>
              <a:t>Fifth level</a:t>
            </a:r>
          </a:p>
        </p:txBody>
      </p:sp>
      <p:sp>
        <p:nvSpPr>
          <p:cNvPr id="4" name="Date Placeholder 3"/>
          <p:cNvSpPr>
            <a:spLocks noGrp="1"/>
          </p:cNvSpPr>
          <p:nvPr>
            <p:ph type="dt" sz="half" idx="10"/>
          </p:nvPr>
        </p:nvSpPr>
        <p:spPr/>
        <p:txBody>
          <a:bodyPr/>
          <a:lstStyle/>
          <a:p>
            <a:fld id="{D62CEF3B-A037-46D0-B02C-1428F07E9383}" type="datetimeFigureOut">
              <a:rPr lang="en-US" dirty="0"/>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11/29/2016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pic>
        <p:nvPicPr>
          <p:cNvPr id="13" name="Picture 12"/>
          <p:cNvPicPr>
            <a:picLocks noChangeAspect="1"/>
          </p:cNvPicPr>
          <p:nvPr userDrawn="1"/>
        </p:nvPicPr>
        <p:blipFill>
          <a:blip r:embed="rId3"/>
          <a:stretch>
            <a:fillRect/>
          </a:stretch>
        </p:blipFill>
        <p:spPr>
          <a:xfrm>
            <a:off x="8479814" y="0"/>
            <a:ext cx="3574210" cy="83463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11/29/2016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11/29/2016</a:t>
            </a:fld>
            <a:endParaRPr lang="en-US" dirty="0"/>
          </a:p>
        </p:txBody>
      </p:sp>
      <p:sp>
        <p:nvSpPr>
          <p:cNvPr id="4" name="Footer Placeholder 3"/>
          <p:cNvSpPr>
            <a:spLocks noGrp="1"/>
          </p:cNvSpPr>
          <p:nvPr>
            <p:ph type="ftr" sz="quarter" idx="11"/>
          </p:nvPr>
        </p:nvSpPr>
        <p:spPr/>
        <p:txBody>
          <a:bodyPr/>
          <a:lstStyle/>
          <a:p>
            <a:r>
              <a:rPr lang="en-US" dirty="0"/>
              <a:t>capstone works, inc</a:t>
            </a:r>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11/29/2016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pic>
        <p:nvPicPr>
          <p:cNvPr id="14" name="Picture 13"/>
          <p:cNvPicPr>
            <a:picLocks noChangeAspect="1"/>
          </p:cNvPicPr>
          <p:nvPr userDrawn="1"/>
        </p:nvPicPr>
        <p:blipFill>
          <a:blip r:embed="rId3"/>
          <a:stretch>
            <a:fillRect/>
          </a:stretch>
        </p:blipFill>
        <p:spPr>
          <a:xfrm>
            <a:off x="8479814" y="0"/>
            <a:ext cx="3574210" cy="834637"/>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11/29/2016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87312" y="0"/>
            <a:ext cx="5504688" cy="658368"/>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11/29/2016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11/29/2016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pic>
        <p:nvPicPr>
          <p:cNvPr id="14" name="Picture 13"/>
          <p:cNvPicPr>
            <a:picLocks noChangeAspect="1"/>
          </p:cNvPicPr>
          <p:nvPr userDrawn="1"/>
        </p:nvPicPr>
        <p:blipFill>
          <a:blip r:embed="rId14"/>
          <a:stretch>
            <a:fillRect/>
          </a:stretch>
        </p:blipFill>
        <p:spPr>
          <a:xfrm>
            <a:off x="8479814" y="0"/>
            <a:ext cx="3574210" cy="83463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NASA SLI</a:t>
            </a:r>
            <a:br>
              <a:rPr lang="en-US" dirty="0"/>
            </a:br>
            <a:r>
              <a:rPr lang="en-US" sz="4400" dirty="0"/>
              <a:t>Cedar Park Rocket Team</a:t>
            </a:r>
            <a:endParaRPr lang="en-US" dirty="0"/>
          </a:p>
        </p:txBody>
      </p:sp>
      <p:sp>
        <p:nvSpPr>
          <p:cNvPr id="3" name="Subtitle 2"/>
          <p:cNvSpPr>
            <a:spLocks noGrp="1"/>
          </p:cNvSpPr>
          <p:nvPr>
            <p:ph type="subTitle" idx="1"/>
          </p:nvPr>
        </p:nvSpPr>
        <p:spPr/>
        <p:txBody>
          <a:bodyPr/>
          <a:lstStyle/>
          <a:p>
            <a:r>
              <a:rPr lang="en-US" dirty="0"/>
              <a:t>Magnetic g-Force Remediation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4230217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Rocket Requirements </a:t>
            </a:r>
          </a:p>
        </p:txBody>
      </p:sp>
      <p:sp>
        <p:nvSpPr>
          <p:cNvPr id="3" name="Content Placeholder 2"/>
          <p:cNvSpPr>
            <a:spLocks noGrp="1"/>
          </p:cNvSpPr>
          <p:nvPr>
            <p:ph idx="1"/>
          </p:nvPr>
        </p:nvSpPr>
        <p:spPr/>
        <p:txBody>
          <a:bodyPr>
            <a:normAutofit/>
          </a:bodyPr>
          <a:lstStyle/>
          <a:p>
            <a:pPr lvl="1"/>
            <a:r>
              <a:rPr lang="en-US" sz="4000" dirty="0"/>
              <a:t> The rocket must reach 5,280 feet above ground level</a:t>
            </a:r>
          </a:p>
          <a:p>
            <a:pPr lvl="1"/>
            <a:r>
              <a:rPr lang="en-US" sz="4000" dirty="0"/>
              <a:t> The Rocket payload should delay or equalize  the effects of G-Forces on the inside container by using magnetic fields</a:t>
            </a:r>
          </a:p>
          <a:p>
            <a:pPr marL="201168" lvl="1" indent="0">
              <a:buNone/>
            </a:pPr>
            <a:endParaRPr lang="en-US" sz="4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2133440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preliminary Rocket design and Goals</a:t>
            </a:r>
          </a:p>
        </p:txBody>
      </p:sp>
      <p:sp>
        <p:nvSpPr>
          <p:cNvPr id="3" name="Content Placeholder 2"/>
          <p:cNvSpPr>
            <a:spLocks noGrp="1"/>
          </p:cNvSpPr>
          <p:nvPr>
            <p:ph idx="1"/>
          </p:nvPr>
        </p:nvSpPr>
        <p:spPr>
          <a:xfrm>
            <a:off x="1314450" y="1845734"/>
            <a:ext cx="9841230" cy="4421716"/>
          </a:xfrm>
        </p:spPr>
        <p:txBody>
          <a:bodyPr>
            <a:normAutofit/>
          </a:bodyPr>
          <a:lstStyle/>
          <a:p>
            <a:pPr lvl="1"/>
            <a:r>
              <a:rPr lang="en-US" sz="4000" dirty="0"/>
              <a:t> Rocket stability margin: 1.55</a:t>
            </a:r>
          </a:p>
          <a:p>
            <a:pPr lvl="1"/>
            <a:r>
              <a:rPr lang="en-US" sz="4000" dirty="0"/>
              <a:t> Center of gravity: 35.99 in</a:t>
            </a:r>
          </a:p>
          <a:p>
            <a:pPr lvl="1"/>
            <a:r>
              <a:rPr lang="en-US" sz="4000" dirty="0"/>
              <a:t> Center of diametric pressure: 45.68 in</a:t>
            </a:r>
          </a:p>
          <a:p>
            <a:pPr lvl="1"/>
            <a:endParaRPr lang="en-US" sz="4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pic>
        <p:nvPicPr>
          <p:cNvPr id="5" name="Picture 4"/>
          <p:cNvPicPr/>
          <p:nvPr/>
        </p:nvPicPr>
        <p:blipFill>
          <a:blip r:embed="rId4"/>
          <a:stretch>
            <a:fillRect/>
          </a:stretch>
        </p:blipFill>
        <p:spPr>
          <a:xfrm>
            <a:off x="3153077" y="3771900"/>
            <a:ext cx="5946805" cy="2495550"/>
          </a:xfrm>
          <a:prstGeom prst="rect">
            <a:avLst/>
          </a:prstGeom>
        </p:spPr>
      </p:pic>
    </p:spTree>
    <p:extLst>
      <p:ext uri="{BB962C8B-B14F-4D97-AF65-F5344CB8AC3E}">
        <p14:creationId xmlns:p14="http://schemas.microsoft.com/office/powerpoint/2010/main" val="392156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pic>
        <p:nvPicPr>
          <p:cNvPr id="5" name="Content Placeholder 4" descr="http://www.rocketreviews.com/charts/motor.php?id=197"/>
          <p:cNvPicPr>
            <a:picLocks noGrp="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1036445" y="2189163"/>
            <a:ext cx="4259455" cy="3544887"/>
          </a:xfrm>
          <a:prstGeom prst="rect">
            <a:avLst/>
          </a:prstGeom>
          <a:noFill/>
          <a:ln>
            <a:noFill/>
          </a:ln>
        </p:spPr>
      </p:pic>
      <p:graphicFrame>
        <p:nvGraphicFramePr>
          <p:cNvPr id="9" name="Chart 8"/>
          <p:cNvGraphicFramePr/>
          <p:nvPr>
            <p:extLst>
              <p:ext uri="{D42A27DB-BD31-4B8C-83A1-F6EECF244321}">
                <p14:modId xmlns:p14="http://schemas.microsoft.com/office/powerpoint/2010/main" val="2767062019"/>
              </p:ext>
            </p:extLst>
          </p:nvPr>
        </p:nvGraphicFramePr>
        <p:xfrm>
          <a:off x="6601968" y="1162050"/>
          <a:ext cx="5094732" cy="49149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898196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Parts and Materials</a:t>
            </a:r>
          </a:p>
        </p:txBody>
      </p:sp>
      <p:sp>
        <p:nvSpPr>
          <p:cNvPr id="3" name="Content Placeholder 2"/>
          <p:cNvSpPr>
            <a:spLocks noGrp="1"/>
          </p:cNvSpPr>
          <p:nvPr>
            <p:ph idx="1"/>
          </p:nvPr>
        </p:nvSpPr>
        <p:spPr/>
        <p:txBody>
          <a:bodyPr>
            <a:normAutofit/>
          </a:bodyPr>
          <a:lstStyle/>
          <a:p>
            <a:pPr lvl="1"/>
            <a:r>
              <a:rPr lang="en-US" sz="4000" dirty="0"/>
              <a:t> Motor: Aerotech K560W</a:t>
            </a:r>
          </a:p>
          <a:p>
            <a:pPr lvl="1"/>
            <a:r>
              <a:rPr lang="en-US" sz="4000" dirty="0"/>
              <a:t> Carbon Fiber fins</a:t>
            </a:r>
          </a:p>
          <a:p>
            <a:pPr lvl="1"/>
            <a:r>
              <a:rPr lang="en-US" sz="4000" dirty="0"/>
              <a:t> Fiberglass body with epoxy bonds</a:t>
            </a:r>
          </a:p>
          <a:p>
            <a:pPr lvl="1"/>
            <a:r>
              <a:rPr lang="en-US" sz="4000" dirty="0"/>
              <a:t> Plastic nosecone</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1415043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 System </a:t>
            </a:r>
          </a:p>
        </p:txBody>
      </p:sp>
      <p:sp>
        <p:nvSpPr>
          <p:cNvPr id="3" name="Content Placeholder 2"/>
          <p:cNvSpPr>
            <a:spLocks noGrp="1"/>
          </p:cNvSpPr>
          <p:nvPr>
            <p:ph idx="1"/>
          </p:nvPr>
        </p:nvSpPr>
        <p:spPr/>
        <p:txBody>
          <a:bodyPr>
            <a:normAutofit/>
          </a:bodyPr>
          <a:lstStyle/>
          <a:p>
            <a:pPr lvl="1"/>
            <a:r>
              <a:rPr lang="en-US" sz="4000" dirty="0"/>
              <a:t>Redundant black powder charges, circuit systems, and batteries for both the drogue and main parachutes. </a:t>
            </a:r>
          </a:p>
          <a:p>
            <a:pPr lvl="1"/>
            <a:r>
              <a:rPr lang="en-US" sz="4000" dirty="0"/>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1723744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Initial Payload Ideas</a:t>
            </a:r>
          </a:p>
        </p:txBody>
      </p:sp>
      <p:sp>
        <p:nvSpPr>
          <p:cNvPr id="3" name="Content Placeholder 2"/>
          <p:cNvSpPr>
            <a:spLocks noGrp="1"/>
          </p:cNvSpPr>
          <p:nvPr>
            <p:ph idx="1"/>
          </p:nvPr>
        </p:nvSpPr>
        <p:spPr/>
        <p:txBody>
          <a:bodyPr>
            <a:normAutofit/>
          </a:bodyPr>
          <a:lstStyle/>
          <a:p>
            <a:pPr lvl="1"/>
            <a:r>
              <a:rPr lang="en-US" sz="4000" dirty="0"/>
              <a:t> Carbon Nano wire test electrical current while experiencing G-forces </a:t>
            </a:r>
          </a:p>
          <a:p>
            <a:pPr lvl="1"/>
            <a:r>
              <a:rPr lang="en-US" sz="4000" dirty="0"/>
              <a:t> Carbon Nano wire stress test under G-forces</a:t>
            </a:r>
          </a:p>
          <a:p>
            <a:pPr lvl="1"/>
            <a:r>
              <a:rPr lang="en-US" sz="4000" dirty="0"/>
              <a:t> Slime mold growth rate after experiencing G-forces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1288381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Payload choice</a:t>
            </a:r>
          </a:p>
        </p:txBody>
      </p:sp>
      <p:sp>
        <p:nvSpPr>
          <p:cNvPr id="3" name="Content Placeholder 2"/>
          <p:cNvSpPr>
            <a:spLocks noGrp="1"/>
          </p:cNvSpPr>
          <p:nvPr>
            <p:ph idx="1"/>
          </p:nvPr>
        </p:nvSpPr>
        <p:spPr/>
        <p:txBody>
          <a:bodyPr>
            <a:normAutofit/>
          </a:bodyPr>
          <a:lstStyle/>
          <a:p>
            <a:pPr lvl="1"/>
            <a:r>
              <a:rPr lang="en-US" sz="4000" dirty="0"/>
              <a:t> Magnetic Dampening</a:t>
            </a:r>
            <a:endParaRPr lang="en-US" sz="3600" dirty="0"/>
          </a:p>
          <a:p>
            <a:pPr lvl="2"/>
            <a:r>
              <a:rPr lang="en-US" sz="3200" dirty="0"/>
              <a:t>Using magnetic levitation to diminish G-forces experienced by the payload</a:t>
            </a:r>
          </a:p>
          <a:p>
            <a:pPr marL="201168" lvl="1" indent="0">
              <a:buNone/>
            </a:pPr>
            <a:endParaRPr lang="en-US" sz="4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1064334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lvl="1"/>
            <a:endParaRPr lang="en-US" sz="4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42" y="100584"/>
            <a:ext cx="5504688" cy="658368"/>
          </a:xfrm>
          <a:prstGeom prst="rect">
            <a:avLst/>
          </a:prstGeom>
        </p:spPr>
      </p:pic>
    </p:spTree>
    <p:extLst>
      <p:ext uri="{BB962C8B-B14F-4D97-AF65-F5344CB8AC3E}">
        <p14:creationId xmlns:p14="http://schemas.microsoft.com/office/powerpoint/2010/main" val="8090443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2426</TotalTime>
  <Words>1026</Words>
  <Application>Microsoft Office PowerPoint</Application>
  <PresentationFormat>Widescreen</PresentationFormat>
  <Paragraphs>49</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Calibri</vt:lpstr>
      <vt:lpstr>Calibri Light</vt:lpstr>
      <vt:lpstr>Retrospect</vt:lpstr>
      <vt:lpstr>NASA SLI Cedar Park Rocket Team</vt:lpstr>
      <vt:lpstr>Our Rocket Requirements </vt:lpstr>
      <vt:lpstr>Our preliminary Rocket design and Goals</vt:lpstr>
      <vt:lpstr> </vt:lpstr>
      <vt:lpstr>Parts and Materials</vt:lpstr>
      <vt:lpstr>Recovery System </vt:lpstr>
      <vt:lpstr>Initial Payload Ideas</vt:lpstr>
      <vt:lpstr>Final Payload choice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Chuck Adams</dc:creator>
  <cp:lastModifiedBy>Alex Adams</cp:lastModifiedBy>
  <cp:revision>125</cp:revision>
  <dcterms:created xsi:type="dcterms:W3CDTF">2014-07-15T17:16:34Z</dcterms:created>
  <dcterms:modified xsi:type="dcterms:W3CDTF">2016-11-29T19:04:19Z</dcterms:modified>
</cp:coreProperties>
</file>